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EE96"/>
    <a:srgbClr val="9E9E9E"/>
    <a:srgbClr val="000000"/>
    <a:srgbClr val="FD9F36"/>
    <a:srgbClr val="FFC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1528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3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9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8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0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6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9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6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1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9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9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44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7C0B9-CF2E-0440-9724-EE31F2B8580A}" type="datetimeFigureOut">
              <a:rPr lang="en-US" smtClean="0"/>
              <a:t>3/31/17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C86DE-C65C-E64A-8200-3B9348FB8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7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EWOC-presentation-b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3" y="-59269"/>
            <a:ext cx="9162288" cy="699208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537592" y="1860241"/>
            <a:ext cx="991882" cy="1791647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991882"/>
              <a:gd name="connsiteY0" fmla="*/ 301501 h 1483886"/>
              <a:gd name="connsiteX1" fmla="*/ 351982 w 991882"/>
              <a:gd name="connsiteY1" fmla="*/ 613648 h 1483886"/>
              <a:gd name="connsiteX2" fmla="*/ 577954 w 991882"/>
              <a:gd name="connsiteY2" fmla="*/ 1483153 h 1483886"/>
              <a:gd name="connsiteX3" fmla="*/ 778244 w 991882"/>
              <a:gd name="connsiteY3" fmla="*/ 409882 h 1483886"/>
              <a:gd name="connsiteX4" fmla="*/ 991882 w 991882"/>
              <a:gd name="connsiteY4" fmla="*/ 0 h 1483886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577954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377948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377948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43430"/>
              <a:gd name="connsiteX1" fmla="*/ 351982 w 991882"/>
              <a:gd name="connsiteY1" fmla="*/ 613648 h 1543430"/>
              <a:gd name="connsiteX2" fmla="*/ 367947 w 991882"/>
              <a:gd name="connsiteY2" fmla="*/ 1487698 h 1543430"/>
              <a:gd name="connsiteX3" fmla="*/ 717069 w 991882"/>
              <a:gd name="connsiteY3" fmla="*/ 1341000 h 1543430"/>
              <a:gd name="connsiteX4" fmla="*/ 778244 w 991882"/>
              <a:gd name="connsiteY4" fmla="*/ 409882 h 1543430"/>
              <a:gd name="connsiteX5" fmla="*/ 991882 w 991882"/>
              <a:gd name="connsiteY5" fmla="*/ 0 h 1543430"/>
              <a:gd name="connsiteX0" fmla="*/ 0 w 991882"/>
              <a:gd name="connsiteY0" fmla="*/ 301501 h 1617263"/>
              <a:gd name="connsiteX1" fmla="*/ 351982 w 991882"/>
              <a:gd name="connsiteY1" fmla="*/ 613648 h 1617263"/>
              <a:gd name="connsiteX2" fmla="*/ 367947 w 991882"/>
              <a:gd name="connsiteY2" fmla="*/ 1487698 h 1617263"/>
              <a:gd name="connsiteX3" fmla="*/ 747070 w 991882"/>
              <a:gd name="connsiteY3" fmla="*/ 1500087 h 1617263"/>
              <a:gd name="connsiteX4" fmla="*/ 778244 w 991882"/>
              <a:gd name="connsiteY4" fmla="*/ 409882 h 1617263"/>
              <a:gd name="connsiteX5" fmla="*/ 991882 w 991882"/>
              <a:gd name="connsiteY5" fmla="*/ 0 h 1617263"/>
              <a:gd name="connsiteX0" fmla="*/ 0 w 991882"/>
              <a:gd name="connsiteY0" fmla="*/ 301501 h 1617263"/>
              <a:gd name="connsiteX1" fmla="*/ 351982 w 991882"/>
              <a:gd name="connsiteY1" fmla="*/ 613648 h 1617263"/>
              <a:gd name="connsiteX2" fmla="*/ 367947 w 991882"/>
              <a:gd name="connsiteY2" fmla="*/ 1487698 h 1617263"/>
              <a:gd name="connsiteX3" fmla="*/ 747070 w 991882"/>
              <a:gd name="connsiteY3" fmla="*/ 1500087 h 1617263"/>
              <a:gd name="connsiteX4" fmla="*/ 778244 w 991882"/>
              <a:gd name="connsiteY4" fmla="*/ 409882 h 1617263"/>
              <a:gd name="connsiteX5" fmla="*/ 991882 w 991882"/>
              <a:gd name="connsiteY5" fmla="*/ 0 h 1617263"/>
              <a:gd name="connsiteX0" fmla="*/ 0 w 991882"/>
              <a:gd name="connsiteY0" fmla="*/ 301501 h 1620947"/>
              <a:gd name="connsiteX1" fmla="*/ 351982 w 991882"/>
              <a:gd name="connsiteY1" fmla="*/ 613648 h 1620947"/>
              <a:gd name="connsiteX2" fmla="*/ 367947 w 991882"/>
              <a:gd name="connsiteY2" fmla="*/ 1487698 h 1620947"/>
              <a:gd name="connsiteX3" fmla="*/ 747070 w 991882"/>
              <a:gd name="connsiteY3" fmla="*/ 1500087 h 1620947"/>
              <a:gd name="connsiteX4" fmla="*/ 778244 w 991882"/>
              <a:gd name="connsiteY4" fmla="*/ 409882 h 1620947"/>
              <a:gd name="connsiteX5" fmla="*/ 991882 w 991882"/>
              <a:gd name="connsiteY5" fmla="*/ 0 h 1620947"/>
              <a:gd name="connsiteX0" fmla="*/ 0 w 991882"/>
              <a:gd name="connsiteY0" fmla="*/ 301501 h 1628771"/>
              <a:gd name="connsiteX1" fmla="*/ 351982 w 991882"/>
              <a:gd name="connsiteY1" fmla="*/ 613648 h 1628771"/>
              <a:gd name="connsiteX2" fmla="*/ 367947 w 991882"/>
              <a:gd name="connsiteY2" fmla="*/ 1487698 h 1628771"/>
              <a:gd name="connsiteX3" fmla="*/ 747070 w 991882"/>
              <a:gd name="connsiteY3" fmla="*/ 1500087 h 1628771"/>
              <a:gd name="connsiteX4" fmla="*/ 778244 w 991882"/>
              <a:gd name="connsiteY4" fmla="*/ 409882 h 1628771"/>
              <a:gd name="connsiteX5" fmla="*/ 991882 w 991882"/>
              <a:gd name="connsiteY5" fmla="*/ 0 h 162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882" h="1628771">
                <a:moveTo>
                  <a:pt x="0" y="301501"/>
                </a:moveTo>
                <a:cubicBezTo>
                  <a:pt x="174570" y="471123"/>
                  <a:pt x="331246" y="392270"/>
                  <a:pt x="351982" y="613648"/>
                </a:cubicBezTo>
                <a:cubicBezTo>
                  <a:pt x="362639" y="908333"/>
                  <a:pt x="362101" y="1317232"/>
                  <a:pt x="367947" y="1487698"/>
                </a:cubicBezTo>
                <a:cubicBezTo>
                  <a:pt x="373793" y="1658164"/>
                  <a:pt x="748689" y="1688057"/>
                  <a:pt x="747070" y="1500087"/>
                </a:cubicBezTo>
                <a:cubicBezTo>
                  <a:pt x="745451" y="1312117"/>
                  <a:pt x="737442" y="659897"/>
                  <a:pt x="778244" y="409882"/>
                </a:cubicBezTo>
                <a:cubicBezTo>
                  <a:pt x="819046" y="159868"/>
                  <a:pt x="836308" y="161914"/>
                  <a:pt x="991882" y="0"/>
                </a:cubicBezTo>
              </a:path>
            </a:pathLst>
          </a:custGeom>
          <a:ln w="12700" cap="rnd" cmpd="sng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515004" y="1690518"/>
            <a:ext cx="961645" cy="1621437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645" h="1349407">
                <a:moveTo>
                  <a:pt x="0" y="133726"/>
                </a:moveTo>
                <a:cubicBezTo>
                  <a:pt x="174570" y="303348"/>
                  <a:pt x="149827" y="291605"/>
                  <a:pt x="170563" y="512983"/>
                </a:cubicBezTo>
                <a:cubicBezTo>
                  <a:pt x="181220" y="807668"/>
                  <a:pt x="103758" y="1325571"/>
                  <a:pt x="406615" y="1348933"/>
                </a:cubicBezTo>
                <a:cubicBezTo>
                  <a:pt x="709472" y="1372295"/>
                  <a:pt x="504320" y="525650"/>
                  <a:pt x="596825" y="300828"/>
                </a:cubicBezTo>
                <a:cubicBezTo>
                  <a:pt x="689330" y="76006"/>
                  <a:pt x="866544" y="229023"/>
                  <a:pt x="961645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76649" y="1661483"/>
            <a:ext cx="850779" cy="1584460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346680"/>
              <a:gd name="connsiteX1" fmla="*/ 170563 w 850779"/>
              <a:gd name="connsiteY1" fmla="*/ 420708 h 1346680"/>
              <a:gd name="connsiteX2" fmla="*/ 266675 w 850779"/>
              <a:gd name="connsiteY2" fmla="*/ 1196179 h 1346680"/>
              <a:gd name="connsiteX3" fmla="*/ 406615 w 850779"/>
              <a:gd name="connsiteY3" fmla="*/ 1256658 h 1346680"/>
              <a:gd name="connsiteX4" fmla="*/ 596825 w 850779"/>
              <a:gd name="connsiteY4" fmla="*/ 208553 h 1346680"/>
              <a:gd name="connsiteX5" fmla="*/ 850779 w 850779"/>
              <a:gd name="connsiteY5" fmla="*/ 0 h 1346680"/>
              <a:gd name="connsiteX0" fmla="*/ 0 w 850779"/>
              <a:gd name="connsiteY0" fmla="*/ 41451 h 1349966"/>
              <a:gd name="connsiteX1" fmla="*/ 170563 w 850779"/>
              <a:gd name="connsiteY1" fmla="*/ 420708 h 1349966"/>
              <a:gd name="connsiteX2" fmla="*/ 212700 w 850779"/>
              <a:gd name="connsiteY2" fmla="*/ 1204106 h 1349966"/>
              <a:gd name="connsiteX3" fmla="*/ 406615 w 850779"/>
              <a:gd name="connsiteY3" fmla="*/ 1256658 h 1349966"/>
              <a:gd name="connsiteX4" fmla="*/ 596825 w 850779"/>
              <a:gd name="connsiteY4" fmla="*/ 208553 h 1349966"/>
              <a:gd name="connsiteX5" fmla="*/ 850779 w 850779"/>
              <a:gd name="connsiteY5" fmla="*/ 0 h 1349966"/>
              <a:gd name="connsiteX0" fmla="*/ 0 w 850779"/>
              <a:gd name="connsiteY0" fmla="*/ 41451 h 1318634"/>
              <a:gd name="connsiteX1" fmla="*/ 170563 w 850779"/>
              <a:gd name="connsiteY1" fmla="*/ 420708 h 1318634"/>
              <a:gd name="connsiteX2" fmla="*/ 212700 w 850779"/>
              <a:gd name="connsiteY2" fmla="*/ 1204106 h 1318634"/>
              <a:gd name="connsiteX3" fmla="*/ 590765 w 850779"/>
              <a:gd name="connsiteY3" fmla="*/ 1203812 h 1318634"/>
              <a:gd name="connsiteX4" fmla="*/ 596825 w 850779"/>
              <a:gd name="connsiteY4" fmla="*/ 208553 h 1318634"/>
              <a:gd name="connsiteX5" fmla="*/ 850779 w 850779"/>
              <a:gd name="connsiteY5" fmla="*/ 0 h 131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779" h="1318634">
                <a:moveTo>
                  <a:pt x="0" y="41451"/>
                </a:moveTo>
                <a:cubicBezTo>
                  <a:pt x="174570" y="211073"/>
                  <a:pt x="149827" y="199330"/>
                  <a:pt x="170563" y="420708"/>
                </a:cubicBezTo>
                <a:cubicBezTo>
                  <a:pt x="215009" y="613162"/>
                  <a:pt x="173358" y="1064781"/>
                  <a:pt x="212700" y="1204106"/>
                </a:cubicBezTo>
                <a:cubicBezTo>
                  <a:pt x="252042" y="1343431"/>
                  <a:pt x="526744" y="1369737"/>
                  <a:pt x="590765" y="1203812"/>
                </a:cubicBezTo>
                <a:cubicBezTo>
                  <a:pt x="654786" y="1037887"/>
                  <a:pt x="553489" y="409188"/>
                  <a:pt x="596825" y="208553"/>
                </a:cubicBezTo>
                <a:cubicBezTo>
                  <a:pt x="640161" y="7918"/>
                  <a:pt x="715363" y="69638"/>
                  <a:pt x="850779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70327" y="1675409"/>
            <a:ext cx="1225807" cy="1550826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951"/>
              <a:gd name="connsiteX1" fmla="*/ 120169 w 850779"/>
              <a:gd name="connsiteY1" fmla="*/ 403931 h 1257951"/>
              <a:gd name="connsiteX2" fmla="*/ 406615 w 850779"/>
              <a:gd name="connsiteY2" fmla="*/ 1256658 h 1257951"/>
              <a:gd name="connsiteX3" fmla="*/ 596825 w 850779"/>
              <a:gd name="connsiteY3" fmla="*/ 208553 h 1257951"/>
              <a:gd name="connsiteX4" fmla="*/ 850779 w 850779"/>
              <a:gd name="connsiteY4" fmla="*/ 0 h 1257951"/>
              <a:gd name="connsiteX0" fmla="*/ 0 w 850779"/>
              <a:gd name="connsiteY0" fmla="*/ 41451 h 1174268"/>
              <a:gd name="connsiteX1" fmla="*/ 120169 w 850779"/>
              <a:gd name="connsiteY1" fmla="*/ 403931 h 1174268"/>
              <a:gd name="connsiteX2" fmla="*/ 325984 w 850779"/>
              <a:gd name="connsiteY2" fmla="*/ 1172772 h 1174268"/>
              <a:gd name="connsiteX3" fmla="*/ 596825 w 850779"/>
              <a:gd name="connsiteY3" fmla="*/ 208553 h 1174268"/>
              <a:gd name="connsiteX4" fmla="*/ 850779 w 850779"/>
              <a:gd name="connsiteY4" fmla="*/ 0 h 1174268"/>
              <a:gd name="connsiteX0" fmla="*/ 0 w 850779"/>
              <a:gd name="connsiteY0" fmla="*/ 41451 h 1173068"/>
              <a:gd name="connsiteX1" fmla="*/ 120169 w 850779"/>
              <a:gd name="connsiteY1" fmla="*/ 403931 h 1173068"/>
              <a:gd name="connsiteX2" fmla="*/ 325984 w 850779"/>
              <a:gd name="connsiteY2" fmla="*/ 1172772 h 1173068"/>
              <a:gd name="connsiteX3" fmla="*/ 596825 w 850779"/>
              <a:gd name="connsiteY3" fmla="*/ 208553 h 1173068"/>
              <a:gd name="connsiteX4" fmla="*/ 850779 w 850779"/>
              <a:gd name="connsiteY4" fmla="*/ 0 h 1173068"/>
              <a:gd name="connsiteX0" fmla="*/ 0 w 850779"/>
              <a:gd name="connsiteY0" fmla="*/ 41451 h 1173327"/>
              <a:gd name="connsiteX1" fmla="*/ 120169 w 850779"/>
              <a:gd name="connsiteY1" fmla="*/ 403931 h 1173327"/>
              <a:gd name="connsiteX2" fmla="*/ 325984 w 850779"/>
              <a:gd name="connsiteY2" fmla="*/ 1172772 h 1173327"/>
              <a:gd name="connsiteX3" fmla="*/ 534743 w 850779"/>
              <a:gd name="connsiteY3" fmla="*/ 522159 h 1173327"/>
              <a:gd name="connsiteX4" fmla="*/ 596825 w 850779"/>
              <a:gd name="connsiteY4" fmla="*/ 208553 h 1173327"/>
              <a:gd name="connsiteX5" fmla="*/ 850779 w 850779"/>
              <a:gd name="connsiteY5" fmla="*/ 0 h 1173327"/>
              <a:gd name="connsiteX0" fmla="*/ 0 w 850779"/>
              <a:gd name="connsiteY0" fmla="*/ 41451 h 1262604"/>
              <a:gd name="connsiteX1" fmla="*/ 120169 w 850779"/>
              <a:gd name="connsiteY1" fmla="*/ 403931 h 1262604"/>
              <a:gd name="connsiteX2" fmla="*/ 325984 w 850779"/>
              <a:gd name="connsiteY2" fmla="*/ 1172772 h 1262604"/>
              <a:gd name="connsiteX3" fmla="*/ 534743 w 850779"/>
              <a:gd name="connsiteY3" fmla="*/ 522159 h 1262604"/>
              <a:gd name="connsiteX4" fmla="*/ 758085 w 850779"/>
              <a:gd name="connsiteY4" fmla="*/ 1257135 h 1262604"/>
              <a:gd name="connsiteX5" fmla="*/ 850779 w 850779"/>
              <a:gd name="connsiteY5" fmla="*/ 0 h 1262604"/>
              <a:gd name="connsiteX0" fmla="*/ 0 w 920835"/>
              <a:gd name="connsiteY0" fmla="*/ 41451 h 1257260"/>
              <a:gd name="connsiteX1" fmla="*/ 120169 w 920835"/>
              <a:gd name="connsiteY1" fmla="*/ 403931 h 1257260"/>
              <a:gd name="connsiteX2" fmla="*/ 325984 w 920835"/>
              <a:gd name="connsiteY2" fmla="*/ 1172772 h 1257260"/>
              <a:gd name="connsiteX3" fmla="*/ 534743 w 920835"/>
              <a:gd name="connsiteY3" fmla="*/ 522159 h 1257260"/>
              <a:gd name="connsiteX4" fmla="*/ 758085 w 920835"/>
              <a:gd name="connsiteY4" fmla="*/ 1257135 h 1257260"/>
              <a:gd name="connsiteX5" fmla="*/ 850779 w 920835"/>
              <a:gd name="connsiteY5" fmla="*/ 0 h 1257260"/>
              <a:gd name="connsiteX0" fmla="*/ 0 w 850779"/>
              <a:gd name="connsiteY0" fmla="*/ 41451 h 1258842"/>
              <a:gd name="connsiteX1" fmla="*/ 120169 w 850779"/>
              <a:gd name="connsiteY1" fmla="*/ 403931 h 1258842"/>
              <a:gd name="connsiteX2" fmla="*/ 325984 w 850779"/>
              <a:gd name="connsiteY2" fmla="*/ 1172772 h 1258842"/>
              <a:gd name="connsiteX3" fmla="*/ 524665 w 850779"/>
              <a:gd name="connsiteY3" fmla="*/ 312442 h 1258842"/>
              <a:gd name="connsiteX4" fmla="*/ 758085 w 850779"/>
              <a:gd name="connsiteY4" fmla="*/ 1257135 h 1258842"/>
              <a:gd name="connsiteX5" fmla="*/ 850779 w 850779"/>
              <a:gd name="connsiteY5" fmla="*/ 0 h 1258842"/>
              <a:gd name="connsiteX0" fmla="*/ 0 w 850779"/>
              <a:gd name="connsiteY0" fmla="*/ 41451 h 1259027"/>
              <a:gd name="connsiteX1" fmla="*/ 120169 w 850779"/>
              <a:gd name="connsiteY1" fmla="*/ 403931 h 1259027"/>
              <a:gd name="connsiteX2" fmla="*/ 325984 w 850779"/>
              <a:gd name="connsiteY2" fmla="*/ 1172772 h 1259027"/>
              <a:gd name="connsiteX3" fmla="*/ 524665 w 850779"/>
              <a:gd name="connsiteY3" fmla="*/ 312442 h 1259027"/>
              <a:gd name="connsiteX4" fmla="*/ 758085 w 850779"/>
              <a:gd name="connsiteY4" fmla="*/ 1257135 h 1259027"/>
              <a:gd name="connsiteX5" fmla="*/ 850779 w 850779"/>
              <a:gd name="connsiteY5" fmla="*/ 0 h 1259027"/>
              <a:gd name="connsiteX0" fmla="*/ 0 w 850779"/>
              <a:gd name="connsiteY0" fmla="*/ 41451 h 1259027"/>
              <a:gd name="connsiteX1" fmla="*/ 120169 w 850779"/>
              <a:gd name="connsiteY1" fmla="*/ 403931 h 1259027"/>
              <a:gd name="connsiteX2" fmla="*/ 325984 w 850779"/>
              <a:gd name="connsiteY2" fmla="*/ 1172772 h 1259027"/>
              <a:gd name="connsiteX3" fmla="*/ 524665 w 850779"/>
              <a:gd name="connsiteY3" fmla="*/ 312442 h 1259027"/>
              <a:gd name="connsiteX4" fmla="*/ 758085 w 850779"/>
              <a:gd name="connsiteY4" fmla="*/ 1257135 h 1259027"/>
              <a:gd name="connsiteX5" fmla="*/ 850779 w 850779"/>
              <a:gd name="connsiteY5" fmla="*/ 0 h 1259027"/>
              <a:gd name="connsiteX0" fmla="*/ 0 w 850779"/>
              <a:gd name="connsiteY0" fmla="*/ 41451 h 1257645"/>
              <a:gd name="connsiteX1" fmla="*/ 120169 w 850779"/>
              <a:gd name="connsiteY1" fmla="*/ 403931 h 1257645"/>
              <a:gd name="connsiteX2" fmla="*/ 325984 w 850779"/>
              <a:gd name="connsiteY2" fmla="*/ 1172772 h 1257645"/>
              <a:gd name="connsiteX3" fmla="*/ 474271 w 850779"/>
              <a:gd name="connsiteY3" fmla="*/ 169835 h 1257645"/>
              <a:gd name="connsiteX4" fmla="*/ 758085 w 850779"/>
              <a:gd name="connsiteY4" fmla="*/ 1257135 h 1257645"/>
              <a:gd name="connsiteX5" fmla="*/ 850779 w 850779"/>
              <a:gd name="connsiteY5" fmla="*/ 0 h 1257645"/>
              <a:gd name="connsiteX0" fmla="*/ 0 w 850779"/>
              <a:gd name="connsiteY0" fmla="*/ 41451 h 1257645"/>
              <a:gd name="connsiteX1" fmla="*/ 19381 w 850779"/>
              <a:gd name="connsiteY1" fmla="*/ 429097 h 1257645"/>
              <a:gd name="connsiteX2" fmla="*/ 325984 w 850779"/>
              <a:gd name="connsiteY2" fmla="*/ 1172772 h 1257645"/>
              <a:gd name="connsiteX3" fmla="*/ 474271 w 850779"/>
              <a:gd name="connsiteY3" fmla="*/ 169835 h 1257645"/>
              <a:gd name="connsiteX4" fmla="*/ 758085 w 850779"/>
              <a:gd name="connsiteY4" fmla="*/ 1257135 h 1257645"/>
              <a:gd name="connsiteX5" fmla="*/ 850779 w 850779"/>
              <a:gd name="connsiteY5" fmla="*/ 0 h 1257645"/>
              <a:gd name="connsiteX0" fmla="*/ 2790 w 853569"/>
              <a:gd name="connsiteY0" fmla="*/ 41451 h 1257645"/>
              <a:gd name="connsiteX1" fmla="*/ 22171 w 853569"/>
              <a:gd name="connsiteY1" fmla="*/ 429097 h 1257645"/>
              <a:gd name="connsiteX2" fmla="*/ 328774 w 853569"/>
              <a:gd name="connsiteY2" fmla="*/ 1172772 h 1257645"/>
              <a:gd name="connsiteX3" fmla="*/ 477061 w 853569"/>
              <a:gd name="connsiteY3" fmla="*/ 169835 h 1257645"/>
              <a:gd name="connsiteX4" fmla="*/ 760875 w 853569"/>
              <a:gd name="connsiteY4" fmla="*/ 1257135 h 1257645"/>
              <a:gd name="connsiteX5" fmla="*/ 853569 w 853569"/>
              <a:gd name="connsiteY5" fmla="*/ 0 h 1257645"/>
              <a:gd name="connsiteX0" fmla="*/ 2790 w 853569"/>
              <a:gd name="connsiteY0" fmla="*/ 41451 h 1257645"/>
              <a:gd name="connsiteX1" fmla="*/ 22171 w 853569"/>
              <a:gd name="connsiteY1" fmla="*/ 429097 h 1257645"/>
              <a:gd name="connsiteX2" fmla="*/ 157435 w 853569"/>
              <a:gd name="connsiteY2" fmla="*/ 1214715 h 1257645"/>
              <a:gd name="connsiteX3" fmla="*/ 477061 w 853569"/>
              <a:gd name="connsiteY3" fmla="*/ 169835 h 1257645"/>
              <a:gd name="connsiteX4" fmla="*/ 760875 w 853569"/>
              <a:gd name="connsiteY4" fmla="*/ 1257135 h 1257645"/>
              <a:gd name="connsiteX5" fmla="*/ 853569 w 853569"/>
              <a:gd name="connsiteY5" fmla="*/ 0 h 1257645"/>
              <a:gd name="connsiteX0" fmla="*/ 17040 w 867819"/>
              <a:gd name="connsiteY0" fmla="*/ 41451 h 1257645"/>
              <a:gd name="connsiteX1" fmla="*/ 36421 w 867819"/>
              <a:gd name="connsiteY1" fmla="*/ 429097 h 1257645"/>
              <a:gd name="connsiteX2" fmla="*/ 171685 w 867819"/>
              <a:gd name="connsiteY2" fmla="*/ 1214715 h 1257645"/>
              <a:gd name="connsiteX3" fmla="*/ 491311 w 867819"/>
              <a:gd name="connsiteY3" fmla="*/ 169835 h 1257645"/>
              <a:gd name="connsiteX4" fmla="*/ 775125 w 867819"/>
              <a:gd name="connsiteY4" fmla="*/ 1257135 h 1257645"/>
              <a:gd name="connsiteX5" fmla="*/ 867819 w 867819"/>
              <a:gd name="connsiteY5" fmla="*/ 0 h 1257645"/>
              <a:gd name="connsiteX0" fmla="*/ 2791 w 853570"/>
              <a:gd name="connsiteY0" fmla="*/ 41451 h 1257645"/>
              <a:gd name="connsiteX1" fmla="*/ 22172 w 853570"/>
              <a:gd name="connsiteY1" fmla="*/ 429097 h 1257645"/>
              <a:gd name="connsiteX2" fmla="*/ 207830 w 853570"/>
              <a:gd name="connsiteY2" fmla="*/ 1214715 h 1257645"/>
              <a:gd name="connsiteX3" fmla="*/ 477062 w 853570"/>
              <a:gd name="connsiteY3" fmla="*/ 169835 h 1257645"/>
              <a:gd name="connsiteX4" fmla="*/ 760876 w 853570"/>
              <a:gd name="connsiteY4" fmla="*/ 1257135 h 1257645"/>
              <a:gd name="connsiteX5" fmla="*/ 853570 w 853570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210809 w 856549"/>
              <a:gd name="connsiteY2" fmla="*/ 1214715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210809 w 856549"/>
              <a:gd name="connsiteY2" fmla="*/ 1214715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170494 w 856549"/>
              <a:gd name="connsiteY2" fmla="*/ 1080497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21202 w 871981"/>
              <a:gd name="connsiteY0" fmla="*/ 41451 h 1257645"/>
              <a:gd name="connsiteX1" fmla="*/ 30504 w 871981"/>
              <a:gd name="connsiteY1" fmla="*/ 429097 h 1257645"/>
              <a:gd name="connsiteX2" fmla="*/ 185926 w 871981"/>
              <a:gd name="connsiteY2" fmla="*/ 1080497 h 1257645"/>
              <a:gd name="connsiteX3" fmla="*/ 495473 w 871981"/>
              <a:gd name="connsiteY3" fmla="*/ 169835 h 1257645"/>
              <a:gd name="connsiteX4" fmla="*/ 779287 w 871981"/>
              <a:gd name="connsiteY4" fmla="*/ 1257135 h 1257645"/>
              <a:gd name="connsiteX5" fmla="*/ 871981 w 871981"/>
              <a:gd name="connsiteY5" fmla="*/ 0 h 1257645"/>
              <a:gd name="connsiteX0" fmla="*/ 5771 w 856550"/>
              <a:gd name="connsiteY0" fmla="*/ 41451 h 1257593"/>
              <a:gd name="connsiteX1" fmla="*/ 15073 w 856550"/>
              <a:gd name="connsiteY1" fmla="*/ 429097 h 1257593"/>
              <a:gd name="connsiteX2" fmla="*/ 170495 w 856550"/>
              <a:gd name="connsiteY2" fmla="*/ 1080497 h 1257593"/>
              <a:gd name="connsiteX3" fmla="*/ 469964 w 856550"/>
              <a:gd name="connsiteY3" fmla="*/ 161446 h 1257593"/>
              <a:gd name="connsiteX4" fmla="*/ 763856 w 856550"/>
              <a:gd name="connsiteY4" fmla="*/ 1257135 h 1257593"/>
              <a:gd name="connsiteX5" fmla="*/ 856550 w 856550"/>
              <a:gd name="connsiteY5" fmla="*/ 0 h 1257593"/>
              <a:gd name="connsiteX0" fmla="*/ 5771 w 856550"/>
              <a:gd name="connsiteY0" fmla="*/ 41451 h 1257621"/>
              <a:gd name="connsiteX1" fmla="*/ 15073 w 856550"/>
              <a:gd name="connsiteY1" fmla="*/ 429097 h 1257621"/>
              <a:gd name="connsiteX2" fmla="*/ 170495 w 856550"/>
              <a:gd name="connsiteY2" fmla="*/ 1080497 h 1257621"/>
              <a:gd name="connsiteX3" fmla="*/ 469964 w 856550"/>
              <a:gd name="connsiteY3" fmla="*/ 161446 h 1257621"/>
              <a:gd name="connsiteX4" fmla="*/ 763856 w 856550"/>
              <a:gd name="connsiteY4" fmla="*/ 1257135 h 1257621"/>
              <a:gd name="connsiteX5" fmla="*/ 856550 w 856550"/>
              <a:gd name="connsiteY5" fmla="*/ 0 h 1257621"/>
              <a:gd name="connsiteX0" fmla="*/ 5771 w 856550"/>
              <a:gd name="connsiteY0" fmla="*/ 41451 h 1207312"/>
              <a:gd name="connsiteX1" fmla="*/ 15073 w 856550"/>
              <a:gd name="connsiteY1" fmla="*/ 429097 h 1207312"/>
              <a:gd name="connsiteX2" fmla="*/ 170495 w 856550"/>
              <a:gd name="connsiteY2" fmla="*/ 1080497 h 1207312"/>
              <a:gd name="connsiteX3" fmla="*/ 469964 w 856550"/>
              <a:gd name="connsiteY3" fmla="*/ 161446 h 1207312"/>
              <a:gd name="connsiteX4" fmla="*/ 733619 w 856550"/>
              <a:gd name="connsiteY4" fmla="*/ 1206803 h 1207312"/>
              <a:gd name="connsiteX5" fmla="*/ 856550 w 856550"/>
              <a:gd name="connsiteY5" fmla="*/ 0 h 1207312"/>
              <a:gd name="connsiteX0" fmla="*/ 5771 w 856550"/>
              <a:gd name="connsiteY0" fmla="*/ 41451 h 1206948"/>
              <a:gd name="connsiteX1" fmla="*/ 15073 w 856550"/>
              <a:gd name="connsiteY1" fmla="*/ 429097 h 1206948"/>
              <a:gd name="connsiteX2" fmla="*/ 170495 w 856550"/>
              <a:gd name="connsiteY2" fmla="*/ 1080497 h 1206948"/>
              <a:gd name="connsiteX3" fmla="*/ 469964 w 856550"/>
              <a:gd name="connsiteY3" fmla="*/ 161446 h 1206948"/>
              <a:gd name="connsiteX4" fmla="*/ 733619 w 856550"/>
              <a:gd name="connsiteY4" fmla="*/ 1206803 h 1206948"/>
              <a:gd name="connsiteX5" fmla="*/ 856550 w 856550"/>
              <a:gd name="connsiteY5" fmla="*/ 0 h 1206948"/>
              <a:gd name="connsiteX0" fmla="*/ 5771 w 856550"/>
              <a:gd name="connsiteY0" fmla="*/ 41451 h 1207369"/>
              <a:gd name="connsiteX1" fmla="*/ 15073 w 856550"/>
              <a:gd name="connsiteY1" fmla="*/ 429097 h 1207369"/>
              <a:gd name="connsiteX2" fmla="*/ 170495 w 856550"/>
              <a:gd name="connsiteY2" fmla="*/ 1080497 h 1207369"/>
              <a:gd name="connsiteX3" fmla="*/ 429649 w 856550"/>
              <a:gd name="connsiteY3" fmla="*/ 169835 h 1207369"/>
              <a:gd name="connsiteX4" fmla="*/ 733619 w 856550"/>
              <a:gd name="connsiteY4" fmla="*/ 1206803 h 1207369"/>
              <a:gd name="connsiteX5" fmla="*/ 856550 w 856550"/>
              <a:gd name="connsiteY5" fmla="*/ 0 h 1207369"/>
              <a:gd name="connsiteX0" fmla="*/ 5771 w 856550"/>
              <a:gd name="connsiteY0" fmla="*/ 41451 h 1207369"/>
              <a:gd name="connsiteX1" fmla="*/ 15073 w 856550"/>
              <a:gd name="connsiteY1" fmla="*/ 429097 h 1207369"/>
              <a:gd name="connsiteX2" fmla="*/ 130179 w 856550"/>
              <a:gd name="connsiteY2" fmla="*/ 1055332 h 1207369"/>
              <a:gd name="connsiteX3" fmla="*/ 429649 w 856550"/>
              <a:gd name="connsiteY3" fmla="*/ 169835 h 1207369"/>
              <a:gd name="connsiteX4" fmla="*/ 733619 w 856550"/>
              <a:gd name="connsiteY4" fmla="*/ 1206803 h 1207369"/>
              <a:gd name="connsiteX5" fmla="*/ 856550 w 856550"/>
              <a:gd name="connsiteY5" fmla="*/ 0 h 1207369"/>
              <a:gd name="connsiteX0" fmla="*/ 23449 w 874228"/>
              <a:gd name="connsiteY0" fmla="*/ 41451 h 1207369"/>
              <a:gd name="connsiteX1" fmla="*/ 32751 w 874228"/>
              <a:gd name="connsiteY1" fmla="*/ 429097 h 1207369"/>
              <a:gd name="connsiteX2" fmla="*/ 147857 w 874228"/>
              <a:gd name="connsiteY2" fmla="*/ 1055332 h 1207369"/>
              <a:gd name="connsiteX3" fmla="*/ 447327 w 874228"/>
              <a:gd name="connsiteY3" fmla="*/ 169835 h 1207369"/>
              <a:gd name="connsiteX4" fmla="*/ 751297 w 874228"/>
              <a:gd name="connsiteY4" fmla="*/ 1206803 h 1207369"/>
              <a:gd name="connsiteX5" fmla="*/ 874228 w 874228"/>
              <a:gd name="connsiteY5" fmla="*/ 0 h 1207369"/>
              <a:gd name="connsiteX0" fmla="*/ 8330 w 859109"/>
              <a:gd name="connsiteY0" fmla="*/ 41451 h 1207369"/>
              <a:gd name="connsiteX1" fmla="*/ 17632 w 859109"/>
              <a:gd name="connsiteY1" fmla="*/ 429097 h 1207369"/>
              <a:gd name="connsiteX2" fmla="*/ 162975 w 859109"/>
              <a:gd name="connsiteY2" fmla="*/ 1063721 h 1207369"/>
              <a:gd name="connsiteX3" fmla="*/ 432208 w 859109"/>
              <a:gd name="connsiteY3" fmla="*/ 169835 h 1207369"/>
              <a:gd name="connsiteX4" fmla="*/ 736178 w 859109"/>
              <a:gd name="connsiteY4" fmla="*/ 1206803 h 1207369"/>
              <a:gd name="connsiteX5" fmla="*/ 859109 w 859109"/>
              <a:gd name="connsiteY5" fmla="*/ 0 h 1207369"/>
              <a:gd name="connsiteX0" fmla="*/ 8330 w 913117"/>
              <a:gd name="connsiteY0" fmla="*/ 41451 h 1206810"/>
              <a:gd name="connsiteX1" fmla="*/ 17632 w 913117"/>
              <a:gd name="connsiteY1" fmla="*/ 429097 h 1206810"/>
              <a:gd name="connsiteX2" fmla="*/ 162975 w 913117"/>
              <a:gd name="connsiteY2" fmla="*/ 1063721 h 1206810"/>
              <a:gd name="connsiteX3" fmla="*/ 432208 w 913117"/>
              <a:gd name="connsiteY3" fmla="*/ 169835 h 1206810"/>
              <a:gd name="connsiteX4" fmla="*/ 736178 w 913117"/>
              <a:gd name="connsiteY4" fmla="*/ 1206803 h 1206810"/>
              <a:gd name="connsiteX5" fmla="*/ 859109 w 913117"/>
              <a:gd name="connsiteY5" fmla="*/ 0 h 1206810"/>
              <a:gd name="connsiteX0" fmla="*/ 8330 w 920441"/>
              <a:gd name="connsiteY0" fmla="*/ 41451 h 1064205"/>
              <a:gd name="connsiteX1" fmla="*/ 17632 w 920441"/>
              <a:gd name="connsiteY1" fmla="*/ 429097 h 1064205"/>
              <a:gd name="connsiteX2" fmla="*/ 162975 w 920441"/>
              <a:gd name="connsiteY2" fmla="*/ 1063721 h 1064205"/>
              <a:gd name="connsiteX3" fmla="*/ 432208 w 920441"/>
              <a:gd name="connsiteY3" fmla="*/ 169835 h 1064205"/>
              <a:gd name="connsiteX4" fmla="*/ 746257 w 920441"/>
              <a:gd name="connsiteY4" fmla="*/ 1064197 h 1064205"/>
              <a:gd name="connsiteX5" fmla="*/ 859109 w 920441"/>
              <a:gd name="connsiteY5" fmla="*/ 0 h 1064205"/>
              <a:gd name="connsiteX0" fmla="*/ 8330 w 1151394"/>
              <a:gd name="connsiteY0" fmla="*/ 0 h 1022810"/>
              <a:gd name="connsiteX1" fmla="*/ 17632 w 1151394"/>
              <a:gd name="connsiteY1" fmla="*/ 387646 h 1022810"/>
              <a:gd name="connsiteX2" fmla="*/ 162975 w 1151394"/>
              <a:gd name="connsiteY2" fmla="*/ 1022270 h 1022810"/>
              <a:gd name="connsiteX3" fmla="*/ 432208 w 1151394"/>
              <a:gd name="connsiteY3" fmla="*/ 128384 h 1022810"/>
              <a:gd name="connsiteX4" fmla="*/ 746257 w 1151394"/>
              <a:gd name="connsiteY4" fmla="*/ 1022746 h 1022810"/>
              <a:gd name="connsiteX5" fmla="*/ 1151394 w 1151394"/>
              <a:gd name="connsiteY5" fmla="*/ 75990 h 1022810"/>
              <a:gd name="connsiteX0" fmla="*/ 8330 w 1151394"/>
              <a:gd name="connsiteY0" fmla="*/ 0 h 1022800"/>
              <a:gd name="connsiteX1" fmla="*/ 17632 w 1151394"/>
              <a:gd name="connsiteY1" fmla="*/ 387646 h 1022800"/>
              <a:gd name="connsiteX2" fmla="*/ 162975 w 1151394"/>
              <a:gd name="connsiteY2" fmla="*/ 1022270 h 1022800"/>
              <a:gd name="connsiteX3" fmla="*/ 432208 w 1151394"/>
              <a:gd name="connsiteY3" fmla="*/ 128384 h 1022800"/>
              <a:gd name="connsiteX4" fmla="*/ 746257 w 1151394"/>
              <a:gd name="connsiteY4" fmla="*/ 1022746 h 1022800"/>
              <a:gd name="connsiteX5" fmla="*/ 1151394 w 1151394"/>
              <a:gd name="connsiteY5" fmla="*/ 75990 h 1022800"/>
              <a:gd name="connsiteX0" fmla="*/ 8330 w 1151394"/>
              <a:gd name="connsiteY0" fmla="*/ 0 h 1039576"/>
              <a:gd name="connsiteX1" fmla="*/ 17632 w 1151394"/>
              <a:gd name="connsiteY1" fmla="*/ 387646 h 1039576"/>
              <a:gd name="connsiteX2" fmla="*/ 162975 w 1151394"/>
              <a:gd name="connsiteY2" fmla="*/ 1022270 h 1039576"/>
              <a:gd name="connsiteX3" fmla="*/ 432208 w 1151394"/>
              <a:gd name="connsiteY3" fmla="*/ 128384 h 1039576"/>
              <a:gd name="connsiteX4" fmla="*/ 937754 w 1151394"/>
              <a:gd name="connsiteY4" fmla="*/ 1039523 h 1039576"/>
              <a:gd name="connsiteX5" fmla="*/ 1151394 w 1151394"/>
              <a:gd name="connsiteY5" fmla="*/ 75990 h 1039576"/>
              <a:gd name="connsiteX0" fmla="*/ 5771 w 1148835"/>
              <a:gd name="connsiteY0" fmla="*/ 0 h 1039586"/>
              <a:gd name="connsiteX1" fmla="*/ 15073 w 1148835"/>
              <a:gd name="connsiteY1" fmla="*/ 387646 h 1039586"/>
              <a:gd name="connsiteX2" fmla="*/ 160416 w 1148835"/>
              <a:gd name="connsiteY2" fmla="*/ 1022270 h 1039586"/>
              <a:gd name="connsiteX3" fmla="*/ 510280 w 1148835"/>
              <a:gd name="connsiteY3" fmla="*/ 128384 h 1039586"/>
              <a:gd name="connsiteX4" fmla="*/ 935195 w 1148835"/>
              <a:gd name="connsiteY4" fmla="*/ 1039523 h 1039586"/>
              <a:gd name="connsiteX5" fmla="*/ 1148835 w 1148835"/>
              <a:gd name="connsiteY5" fmla="*/ 75990 h 1039586"/>
              <a:gd name="connsiteX0" fmla="*/ 5771 w 1148835"/>
              <a:gd name="connsiteY0" fmla="*/ 0 h 1039583"/>
              <a:gd name="connsiteX1" fmla="*/ 15073 w 1148835"/>
              <a:gd name="connsiteY1" fmla="*/ 387646 h 1039583"/>
              <a:gd name="connsiteX2" fmla="*/ 160416 w 1148835"/>
              <a:gd name="connsiteY2" fmla="*/ 1022270 h 1039583"/>
              <a:gd name="connsiteX3" fmla="*/ 510280 w 1148835"/>
              <a:gd name="connsiteY3" fmla="*/ 128384 h 1039583"/>
              <a:gd name="connsiteX4" fmla="*/ 935195 w 1148835"/>
              <a:gd name="connsiteY4" fmla="*/ 1039523 h 1039583"/>
              <a:gd name="connsiteX5" fmla="*/ 1148835 w 1148835"/>
              <a:gd name="connsiteY5" fmla="*/ 75990 h 1039583"/>
              <a:gd name="connsiteX0" fmla="*/ 5771 w 1148835"/>
              <a:gd name="connsiteY0" fmla="*/ 0 h 1039742"/>
              <a:gd name="connsiteX1" fmla="*/ 15073 w 1148835"/>
              <a:gd name="connsiteY1" fmla="*/ 387646 h 1039742"/>
              <a:gd name="connsiteX2" fmla="*/ 160416 w 1148835"/>
              <a:gd name="connsiteY2" fmla="*/ 1022270 h 1039742"/>
              <a:gd name="connsiteX3" fmla="*/ 510280 w 1148835"/>
              <a:gd name="connsiteY3" fmla="*/ 128384 h 1039742"/>
              <a:gd name="connsiteX4" fmla="*/ 935195 w 1148835"/>
              <a:gd name="connsiteY4" fmla="*/ 1039523 h 1039742"/>
              <a:gd name="connsiteX5" fmla="*/ 1148835 w 1148835"/>
              <a:gd name="connsiteY5" fmla="*/ 75990 h 1039742"/>
              <a:gd name="connsiteX0" fmla="*/ 20577 w 1163641"/>
              <a:gd name="connsiteY0" fmla="*/ 0 h 1039742"/>
              <a:gd name="connsiteX1" fmla="*/ 29879 w 1163641"/>
              <a:gd name="connsiteY1" fmla="*/ 387646 h 1039742"/>
              <a:gd name="connsiteX2" fmla="*/ 175222 w 1163641"/>
              <a:gd name="connsiteY2" fmla="*/ 1022270 h 1039742"/>
              <a:gd name="connsiteX3" fmla="*/ 525086 w 1163641"/>
              <a:gd name="connsiteY3" fmla="*/ 128384 h 1039742"/>
              <a:gd name="connsiteX4" fmla="*/ 950001 w 1163641"/>
              <a:gd name="connsiteY4" fmla="*/ 1039523 h 1039742"/>
              <a:gd name="connsiteX5" fmla="*/ 1163641 w 1163641"/>
              <a:gd name="connsiteY5" fmla="*/ 75990 h 1039742"/>
              <a:gd name="connsiteX0" fmla="*/ 5771 w 1148835"/>
              <a:gd name="connsiteY0" fmla="*/ 0 h 1039742"/>
              <a:gd name="connsiteX1" fmla="*/ 15073 w 1148835"/>
              <a:gd name="connsiteY1" fmla="*/ 387646 h 1039742"/>
              <a:gd name="connsiteX2" fmla="*/ 200731 w 1148835"/>
              <a:gd name="connsiteY2" fmla="*/ 1022270 h 1039742"/>
              <a:gd name="connsiteX3" fmla="*/ 510280 w 1148835"/>
              <a:gd name="connsiteY3" fmla="*/ 128384 h 1039742"/>
              <a:gd name="connsiteX4" fmla="*/ 935195 w 1148835"/>
              <a:gd name="connsiteY4" fmla="*/ 1039523 h 1039742"/>
              <a:gd name="connsiteX5" fmla="*/ 1148835 w 1148835"/>
              <a:gd name="connsiteY5" fmla="*/ 75990 h 1039742"/>
              <a:gd name="connsiteX0" fmla="*/ 9793 w 1152857"/>
              <a:gd name="connsiteY0" fmla="*/ 0 h 1039742"/>
              <a:gd name="connsiteX1" fmla="*/ 4954 w 1152857"/>
              <a:gd name="connsiteY1" fmla="*/ 138227 h 1039742"/>
              <a:gd name="connsiteX2" fmla="*/ 19095 w 1152857"/>
              <a:gd name="connsiteY2" fmla="*/ 387646 h 1039742"/>
              <a:gd name="connsiteX3" fmla="*/ 204753 w 1152857"/>
              <a:gd name="connsiteY3" fmla="*/ 1022270 h 1039742"/>
              <a:gd name="connsiteX4" fmla="*/ 514302 w 1152857"/>
              <a:gd name="connsiteY4" fmla="*/ 128384 h 1039742"/>
              <a:gd name="connsiteX5" fmla="*/ 939217 w 1152857"/>
              <a:gd name="connsiteY5" fmla="*/ 1039523 h 1039742"/>
              <a:gd name="connsiteX6" fmla="*/ 1152857 w 1152857"/>
              <a:gd name="connsiteY6" fmla="*/ 75990 h 1039742"/>
              <a:gd name="connsiteX0" fmla="*/ 2647 w 1145711"/>
              <a:gd name="connsiteY0" fmla="*/ 0 h 1039742"/>
              <a:gd name="connsiteX1" fmla="*/ 121633 w 1145711"/>
              <a:gd name="connsiteY1" fmla="*/ 172578 h 1039742"/>
              <a:gd name="connsiteX2" fmla="*/ 11949 w 1145711"/>
              <a:gd name="connsiteY2" fmla="*/ 387646 h 1039742"/>
              <a:gd name="connsiteX3" fmla="*/ 197607 w 1145711"/>
              <a:gd name="connsiteY3" fmla="*/ 1022270 h 1039742"/>
              <a:gd name="connsiteX4" fmla="*/ 507156 w 1145711"/>
              <a:gd name="connsiteY4" fmla="*/ 128384 h 1039742"/>
              <a:gd name="connsiteX5" fmla="*/ 932071 w 1145711"/>
              <a:gd name="connsiteY5" fmla="*/ 1039523 h 1039742"/>
              <a:gd name="connsiteX6" fmla="*/ 1145711 w 1145711"/>
              <a:gd name="connsiteY6" fmla="*/ 75990 h 1039742"/>
              <a:gd name="connsiteX0" fmla="*/ 5 w 1143069"/>
              <a:gd name="connsiteY0" fmla="*/ 0 h 1039742"/>
              <a:gd name="connsiteX1" fmla="*/ 118991 w 1143069"/>
              <a:gd name="connsiteY1" fmla="*/ 172578 h 1039742"/>
              <a:gd name="connsiteX2" fmla="*/ 120432 w 1143069"/>
              <a:gd name="connsiteY2" fmla="*/ 392930 h 1039742"/>
              <a:gd name="connsiteX3" fmla="*/ 194965 w 1143069"/>
              <a:gd name="connsiteY3" fmla="*/ 1022270 h 1039742"/>
              <a:gd name="connsiteX4" fmla="*/ 504514 w 1143069"/>
              <a:gd name="connsiteY4" fmla="*/ 128384 h 1039742"/>
              <a:gd name="connsiteX5" fmla="*/ 929429 w 1143069"/>
              <a:gd name="connsiteY5" fmla="*/ 1039523 h 1039742"/>
              <a:gd name="connsiteX6" fmla="*/ 1143069 w 1143069"/>
              <a:gd name="connsiteY6" fmla="*/ 75990 h 1039742"/>
              <a:gd name="connsiteX0" fmla="*/ 5 w 1143069"/>
              <a:gd name="connsiteY0" fmla="*/ 0 h 1039742"/>
              <a:gd name="connsiteX1" fmla="*/ 118991 w 1143069"/>
              <a:gd name="connsiteY1" fmla="*/ 172578 h 1039742"/>
              <a:gd name="connsiteX2" fmla="*/ 120432 w 1143069"/>
              <a:gd name="connsiteY2" fmla="*/ 392930 h 1039742"/>
              <a:gd name="connsiteX3" fmla="*/ 194965 w 1143069"/>
              <a:gd name="connsiteY3" fmla="*/ 1022270 h 1039742"/>
              <a:gd name="connsiteX4" fmla="*/ 504514 w 1143069"/>
              <a:gd name="connsiteY4" fmla="*/ 128384 h 1039742"/>
              <a:gd name="connsiteX5" fmla="*/ 929429 w 1143069"/>
              <a:gd name="connsiteY5" fmla="*/ 1039523 h 1039742"/>
              <a:gd name="connsiteX6" fmla="*/ 1143069 w 1143069"/>
              <a:gd name="connsiteY6" fmla="*/ 75990 h 1039742"/>
              <a:gd name="connsiteX0" fmla="*/ 5 w 1143069"/>
              <a:gd name="connsiteY0" fmla="*/ 0 h 1209675"/>
              <a:gd name="connsiteX1" fmla="*/ 118991 w 1143069"/>
              <a:gd name="connsiteY1" fmla="*/ 172578 h 1209675"/>
              <a:gd name="connsiteX2" fmla="*/ 120432 w 1143069"/>
              <a:gd name="connsiteY2" fmla="*/ 392930 h 1209675"/>
              <a:gd name="connsiteX3" fmla="*/ 204490 w 1143069"/>
              <a:gd name="connsiteY3" fmla="*/ 1207233 h 1209675"/>
              <a:gd name="connsiteX4" fmla="*/ 504514 w 1143069"/>
              <a:gd name="connsiteY4" fmla="*/ 128384 h 1209675"/>
              <a:gd name="connsiteX5" fmla="*/ 929429 w 1143069"/>
              <a:gd name="connsiteY5" fmla="*/ 1039523 h 1209675"/>
              <a:gd name="connsiteX6" fmla="*/ 1143069 w 1143069"/>
              <a:gd name="connsiteY6" fmla="*/ 75990 h 1209675"/>
              <a:gd name="connsiteX0" fmla="*/ 5 w 1143069"/>
              <a:gd name="connsiteY0" fmla="*/ 0 h 1207241"/>
              <a:gd name="connsiteX1" fmla="*/ 118991 w 1143069"/>
              <a:gd name="connsiteY1" fmla="*/ 172578 h 1207241"/>
              <a:gd name="connsiteX2" fmla="*/ 120432 w 1143069"/>
              <a:gd name="connsiteY2" fmla="*/ 392930 h 1207241"/>
              <a:gd name="connsiteX3" fmla="*/ 204490 w 1143069"/>
              <a:gd name="connsiteY3" fmla="*/ 1207233 h 1207241"/>
              <a:gd name="connsiteX4" fmla="*/ 504514 w 1143069"/>
              <a:gd name="connsiteY4" fmla="*/ 128384 h 1207241"/>
              <a:gd name="connsiteX5" fmla="*/ 929429 w 1143069"/>
              <a:gd name="connsiteY5" fmla="*/ 1039523 h 1207241"/>
              <a:gd name="connsiteX6" fmla="*/ 1143069 w 1143069"/>
              <a:gd name="connsiteY6" fmla="*/ 75990 h 1207241"/>
              <a:gd name="connsiteX0" fmla="*/ 5 w 1143069"/>
              <a:gd name="connsiteY0" fmla="*/ 0 h 1249518"/>
              <a:gd name="connsiteX1" fmla="*/ 118991 w 1143069"/>
              <a:gd name="connsiteY1" fmla="*/ 172578 h 1249518"/>
              <a:gd name="connsiteX2" fmla="*/ 120432 w 1143069"/>
              <a:gd name="connsiteY2" fmla="*/ 392930 h 1249518"/>
              <a:gd name="connsiteX3" fmla="*/ 210840 w 1143069"/>
              <a:gd name="connsiteY3" fmla="*/ 1249510 h 1249518"/>
              <a:gd name="connsiteX4" fmla="*/ 504514 w 1143069"/>
              <a:gd name="connsiteY4" fmla="*/ 128384 h 1249518"/>
              <a:gd name="connsiteX5" fmla="*/ 929429 w 1143069"/>
              <a:gd name="connsiteY5" fmla="*/ 1039523 h 1249518"/>
              <a:gd name="connsiteX6" fmla="*/ 1143069 w 1143069"/>
              <a:gd name="connsiteY6" fmla="*/ 75990 h 1249518"/>
              <a:gd name="connsiteX0" fmla="*/ 5 w 1143069"/>
              <a:gd name="connsiteY0" fmla="*/ 0 h 1332085"/>
              <a:gd name="connsiteX1" fmla="*/ 118991 w 1143069"/>
              <a:gd name="connsiteY1" fmla="*/ 172578 h 1332085"/>
              <a:gd name="connsiteX2" fmla="*/ 120432 w 1143069"/>
              <a:gd name="connsiteY2" fmla="*/ 392930 h 1332085"/>
              <a:gd name="connsiteX3" fmla="*/ 210840 w 1143069"/>
              <a:gd name="connsiteY3" fmla="*/ 1249510 h 1332085"/>
              <a:gd name="connsiteX4" fmla="*/ 274566 w 1143069"/>
              <a:gd name="connsiteY4" fmla="*/ 1171378 h 1332085"/>
              <a:gd name="connsiteX5" fmla="*/ 504514 w 1143069"/>
              <a:gd name="connsiteY5" fmla="*/ 128384 h 1332085"/>
              <a:gd name="connsiteX6" fmla="*/ 929429 w 1143069"/>
              <a:gd name="connsiteY6" fmla="*/ 1039523 h 1332085"/>
              <a:gd name="connsiteX7" fmla="*/ 1143069 w 1143069"/>
              <a:gd name="connsiteY7" fmla="*/ 75990 h 1332085"/>
              <a:gd name="connsiteX0" fmla="*/ 5 w 1143069"/>
              <a:gd name="connsiteY0" fmla="*/ 0 h 1340825"/>
              <a:gd name="connsiteX1" fmla="*/ 118991 w 1143069"/>
              <a:gd name="connsiteY1" fmla="*/ 172578 h 1340825"/>
              <a:gd name="connsiteX2" fmla="*/ 120432 w 1143069"/>
              <a:gd name="connsiteY2" fmla="*/ 392930 h 1340825"/>
              <a:gd name="connsiteX3" fmla="*/ 210840 w 1143069"/>
              <a:gd name="connsiteY3" fmla="*/ 1249510 h 1340825"/>
              <a:gd name="connsiteX4" fmla="*/ 322191 w 1143069"/>
              <a:gd name="connsiteY4" fmla="*/ 1189875 h 1340825"/>
              <a:gd name="connsiteX5" fmla="*/ 504514 w 1143069"/>
              <a:gd name="connsiteY5" fmla="*/ 128384 h 1340825"/>
              <a:gd name="connsiteX6" fmla="*/ 929429 w 1143069"/>
              <a:gd name="connsiteY6" fmla="*/ 1039523 h 1340825"/>
              <a:gd name="connsiteX7" fmla="*/ 1143069 w 1143069"/>
              <a:gd name="connsiteY7" fmla="*/ 75990 h 1340825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221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286073"/>
              <a:gd name="connsiteX1" fmla="*/ 118991 w 1143069"/>
              <a:gd name="connsiteY1" fmla="*/ 172578 h 1286073"/>
              <a:gd name="connsiteX2" fmla="*/ 120432 w 1143069"/>
              <a:gd name="connsiteY2" fmla="*/ 392930 h 1286073"/>
              <a:gd name="connsiteX3" fmla="*/ 134640 w 1143069"/>
              <a:gd name="connsiteY3" fmla="*/ 1194021 h 1286073"/>
              <a:gd name="connsiteX4" fmla="*/ 322191 w 1143069"/>
              <a:gd name="connsiteY4" fmla="*/ 1189875 h 1286073"/>
              <a:gd name="connsiteX5" fmla="*/ 504514 w 1143069"/>
              <a:gd name="connsiteY5" fmla="*/ 128384 h 1286073"/>
              <a:gd name="connsiteX6" fmla="*/ 929429 w 1143069"/>
              <a:gd name="connsiteY6" fmla="*/ 1039523 h 1286073"/>
              <a:gd name="connsiteX7" fmla="*/ 1143069 w 1143069"/>
              <a:gd name="connsiteY7" fmla="*/ 75990 h 1286073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348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348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304089"/>
              <a:gd name="connsiteX1" fmla="*/ 118991 w 1143069"/>
              <a:gd name="connsiteY1" fmla="*/ 172578 h 1304089"/>
              <a:gd name="connsiteX2" fmla="*/ 120432 w 1143069"/>
              <a:gd name="connsiteY2" fmla="*/ 392930 h 1304089"/>
              <a:gd name="connsiteX3" fmla="*/ 134640 w 1143069"/>
              <a:gd name="connsiteY3" fmla="*/ 1194021 h 1304089"/>
              <a:gd name="connsiteX4" fmla="*/ 334891 w 1143069"/>
              <a:gd name="connsiteY4" fmla="*/ 1189875 h 1304089"/>
              <a:gd name="connsiteX5" fmla="*/ 504514 w 1143069"/>
              <a:gd name="connsiteY5" fmla="*/ 128384 h 1304089"/>
              <a:gd name="connsiteX6" fmla="*/ 929429 w 1143069"/>
              <a:gd name="connsiteY6" fmla="*/ 1039523 h 1304089"/>
              <a:gd name="connsiteX7" fmla="*/ 1143069 w 1143069"/>
              <a:gd name="connsiteY7" fmla="*/ 75990 h 1304089"/>
              <a:gd name="connsiteX0" fmla="*/ 5 w 1143069"/>
              <a:gd name="connsiteY0" fmla="*/ 0 h 1264955"/>
              <a:gd name="connsiteX1" fmla="*/ 118991 w 1143069"/>
              <a:gd name="connsiteY1" fmla="*/ 172578 h 1264955"/>
              <a:gd name="connsiteX2" fmla="*/ 120432 w 1143069"/>
              <a:gd name="connsiteY2" fmla="*/ 392930 h 1264955"/>
              <a:gd name="connsiteX3" fmla="*/ 134640 w 1143069"/>
              <a:gd name="connsiteY3" fmla="*/ 1194021 h 1264955"/>
              <a:gd name="connsiteX4" fmla="*/ 334891 w 1143069"/>
              <a:gd name="connsiteY4" fmla="*/ 1189875 h 1264955"/>
              <a:gd name="connsiteX5" fmla="*/ 504514 w 1143069"/>
              <a:gd name="connsiteY5" fmla="*/ 128384 h 1264955"/>
              <a:gd name="connsiteX6" fmla="*/ 929429 w 1143069"/>
              <a:gd name="connsiteY6" fmla="*/ 1039523 h 1264955"/>
              <a:gd name="connsiteX7" fmla="*/ 1143069 w 1143069"/>
              <a:gd name="connsiteY7" fmla="*/ 75990 h 1264955"/>
              <a:gd name="connsiteX0" fmla="*/ 5 w 1143069"/>
              <a:gd name="connsiteY0" fmla="*/ 0 h 1269511"/>
              <a:gd name="connsiteX1" fmla="*/ 118991 w 1143069"/>
              <a:gd name="connsiteY1" fmla="*/ 172578 h 1269511"/>
              <a:gd name="connsiteX2" fmla="*/ 120432 w 1143069"/>
              <a:gd name="connsiteY2" fmla="*/ 392930 h 1269511"/>
              <a:gd name="connsiteX3" fmla="*/ 134640 w 1143069"/>
              <a:gd name="connsiteY3" fmla="*/ 1194021 h 1269511"/>
              <a:gd name="connsiteX4" fmla="*/ 522216 w 1143069"/>
              <a:gd name="connsiteY4" fmla="*/ 1200445 h 1269511"/>
              <a:gd name="connsiteX5" fmla="*/ 504514 w 1143069"/>
              <a:gd name="connsiteY5" fmla="*/ 128384 h 1269511"/>
              <a:gd name="connsiteX6" fmla="*/ 929429 w 1143069"/>
              <a:gd name="connsiteY6" fmla="*/ 1039523 h 1269511"/>
              <a:gd name="connsiteX7" fmla="*/ 1143069 w 1143069"/>
              <a:gd name="connsiteY7" fmla="*/ 75990 h 1269511"/>
              <a:gd name="connsiteX0" fmla="*/ 5 w 1143069"/>
              <a:gd name="connsiteY0" fmla="*/ 0 h 1314517"/>
              <a:gd name="connsiteX1" fmla="*/ 118991 w 1143069"/>
              <a:gd name="connsiteY1" fmla="*/ 172578 h 1314517"/>
              <a:gd name="connsiteX2" fmla="*/ 120432 w 1143069"/>
              <a:gd name="connsiteY2" fmla="*/ 392930 h 1314517"/>
              <a:gd name="connsiteX3" fmla="*/ 134640 w 1143069"/>
              <a:gd name="connsiteY3" fmla="*/ 1194021 h 1314517"/>
              <a:gd name="connsiteX4" fmla="*/ 522216 w 1143069"/>
              <a:gd name="connsiteY4" fmla="*/ 1200445 h 1314517"/>
              <a:gd name="connsiteX5" fmla="*/ 564839 w 1143069"/>
              <a:gd name="connsiteY5" fmla="*/ 138953 h 1314517"/>
              <a:gd name="connsiteX6" fmla="*/ 929429 w 1143069"/>
              <a:gd name="connsiteY6" fmla="*/ 1039523 h 1314517"/>
              <a:gd name="connsiteX7" fmla="*/ 1143069 w 1143069"/>
              <a:gd name="connsiteY7" fmla="*/ 75990 h 1314517"/>
              <a:gd name="connsiteX0" fmla="*/ 5 w 1143069"/>
              <a:gd name="connsiteY0" fmla="*/ 0 h 1290210"/>
              <a:gd name="connsiteX1" fmla="*/ 118991 w 1143069"/>
              <a:gd name="connsiteY1" fmla="*/ 172578 h 1290210"/>
              <a:gd name="connsiteX2" fmla="*/ 120432 w 1143069"/>
              <a:gd name="connsiteY2" fmla="*/ 392930 h 1290210"/>
              <a:gd name="connsiteX3" fmla="*/ 99941 w 1143069"/>
              <a:gd name="connsiteY3" fmla="*/ 870152 h 1290210"/>
              <a:gd name="connsiteX4" fmla="*/ 134640 w 1143069"/>
              <a:gd name="connsiteY4" fmla="*/ 1194021 h 1290210"/>
              <a:gd name="connsiteX5" fmla="*/ 522216 w 1143069"/>
              <a:gd name="connsiteY5" fmla="*/ 1200445 h 1290210"/>
              <a:gd name="connsiteX6" fmla="*/ 564839 w 1143069"/>
              <a:gd name="connsiteY6" fmla="*/ 138953 h 1290210"/>
              <a:gd name="connsiteX7" fmla="*/ 929429 w 1143069"/>
              <a:gd name="connsiteY7" fmla="*/ 1039523 h 1290210"/>
              <a:gd name="connsiteX8" fmla="*/ 1143069 w 1143069"/>
              <a:gd name="connsiteY8" fmla="*/ 75990 h 1290210"/>
              <a:gd name="connsiteX0" fmla="*/ 5 w 1143069"/>
              <a:gd name="connsiteY0" fmla="*/ 0 h 1290210"/>
              <a:gd name="connsiteX1" fmla="*/ 118991 w 1143069"/>
              <a:gd name="connsiteY1" fmla="*/ 172578 h 1290210"/>
              <a:gd name="connsiteX2" fmla="*/ 120432 w 1143069"/>
              <a:gd name="connsiteY2" fmla="*/ 392930 h 1290210"/>
              <a:gd name="connsiteX3" fmla="*/ 125341 w 1143069"/>
              <a:gd name="connsiteY3" fmla="*/ 870152 h 1290210"/>
              <a:gd name="connsiteX4" fmla="*/ 134640 w 1143069"/>
              <a:gd name="connsiteY4" fmla="*/ 1194021 h 1290210"/>
              <a:gd name="connsiteX5" fmla="*/ 522216 w 1143069"/>
              <a:gd name="connsiteY5" fmla="*/ 1200445 h 1290210"/>
              <a:gd name="connsiteX6" fmla="*/ 564839 w 1143069"/>
              <a:gd name="connsiteY6" fmla="*/ 138953 h 1290210"/>
              <a:gd name="connsiteX7" fmla="*/ 929429 w 1143069"/>
              <a:gd name="connsiteY7" fmla="*/ 1039523 h 1290210"/>
              <a:gd name="connsiteX8" fmla="*/ 1143069 w 1143069"/>
              <a:gd name="connsiteY8" fmla="*/ 75990 h 1290210"/>
              <a:gd name="connsiteX0" fmla="*/ 5 w 1143069"/>
              <a:gd name="connsiteY0" fmla="*/ 0 h 1288810"/>
              <a:gd name="connsiteX1" fmla="*/ 118991 w 1143069"/>
              <a:gd name="connsiteY1" fmla="*/ 172578 h 1288810"/>
              <a:gd name="connsiteX2" fmla="*/ 120432 w 1143069"/>
              <a:gd name="connsiteY2" fmla="*/ 392930 h 1288810"/>
              <a:gd name="connsiteX3" fmla="*/ 125341 w 1143069"/>
              <a:gd name="connsiteY3" fmla="*/ 870152 h 1288810"/>
              <a:gd name="connsiteX4" fmla="*/ 134640 w 1143069"/>
              <a:gd name="connsiteY4" fmla="*/ 1194021 h 1288810"/>
              <a:gd name="connsiteX5" fmla="*/ 522216 w 1143069"/>
              <a:gd name="connsiteY5" fmla="*/ 1200445 h 1288810"/>
              <a:gd name="connsiteX6" fmla="*/ 564839 w 1143069"/>
              <a:gd name="connsiteY6" fmla="*/ 138953 h 1288810"/>
              <a:gd name="connsiteX7" fmla="*/ 929429 w 1143069"/>
              <a:gd name="connsiteY7" fmla="*/ 1039523 h 1288810"/>
              <a:gd name="connsiteX8" fmla="*/ 1143069 w 1143069"/>
              <a:gd name="connsiteY8" fmla="*/ 75990 h 1288810"/>
              <a:gd name="connsiteX0" fmla="*/ 5 w 1143069"/>
              <a:gd name="connsiteY0" fmla="*/ 0 h 1299988"/>
              <a:gd name="connsiteX1" fmla="*/ 118991 w 1143069"/>
              <a:gd name="connsiteY1" fmla="*/ 172578 h 1299988"/>
              <a:gd name="connsiteX2" fmla="*/ 120432 w 1143069"/>
              <a:gd name="connsiteY2" fmla="*/ 392930 h 1299988"/>
              <a:gd name="connsiteX3" fmla="*/ 125341 w 1143069"/>
              <a:gd name="connsiteY3" fmla="*/ 870152 h 1299988"/>
              <a:gd name="connsiteX4" fmla="*/ 134640 w 1143069"/>
              <a:gd name="connsiteY4" fmla="*/ 1194021 h 1299988"/>
              <a:gd name="connsiteX5" fmla="*/ 522216 w 1143069"/>
              <a:gd name="connsiteY5" fmla="*/ 1200445 h 1299988"/>
              <a:gd name="connsiteX6" fmla="*/ 564839 w 1143069"/>
              <a:gd name="connsiteY6" fmla="*/ 138953 h 1299988"/>
              <a:gd name="connsiteX7" fmla="*/ 929429 w 1143069"/>
              <a:gd name="connsiteY7" fmla="*/ 1039523 h 1299988"/>
              <a:gd name="connsiteX8" fmla="*/ 1143069 w 1143069"/>
              <a:gd name="connsiteY8" fmla="*/ 75990 h 1299988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979416 w 1143069"/>
              <a:gd name="connsiteY8" fmla="*/ 81994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71538 w 1214602"/>
              <a:gd name="connsiteY0" fmla="*/ 0 h 1300551"/>
              <a:gd name="connsiteX1" fmla="*/ 24 w 1214602"/>
              <a:gd name="connsiteY1" fmla="*/ 191074 h 1300551"/>
              <a:gd name="connsiteX2" fmla="*/ 191965 w 1214602"/>
              <a:gd name="connsiteY2" fmla="*/ 392930 h 1300551"/>
              <a:gd name="connsiteX3" fmla="*/ 196874 w 1214602"/>
              <a:gd name="connsiteY3" fmla="*/ 870152 h 1300551"/>
              <a:gd name="connsiteX4" fmla="*/ 206173 w 1214602"/>
              <a:gd name="connsiteY4" fmla="*/ 1194021 h 1300551"/>
              <a:gd name="connsiteX5" fmla="*/ 593749 w 1214602"/>
              <a:gd name="connsiteY5" fmla="*/ 1200445 h 1300551"/>
              <a:gd name="connsiteX6" fmla="*/ 766547 w 1214602"/>
              <a:gd name="connsiteY6" fmla="*/ 131026 h 1300551"/>
              <a:gd name="connsiteX7" fmla="*/ 1000962 w 1214602"/>
              <a:gd name="connsiteY7" fmla="*/ 1039523 h 1300551"/>
              <a:gd name="connsiteX8" fmla="*/ 1187474 w 1214602"/>
              <a:gd name="connsiteY8" fmla="*/ 1023408 h 1300551"/>
              <a:gd name="connsiteX9" fmla="*/ 1214602 w 1214602"/>
              <a:gd name="connsiteY9" fmla="*/ 75990 h 1300551"/>
              <a:gd name="connsiteX0" fmla="*/ 76459 w 1219523"/>
              <a:gd name="connsiteY0" fmla="*/ 0 h 1300551"/>
              <a:gd name="connsiteX1" fmla="*/ 4945 w 1219523"/>
              <a:gd name="connsiteY1" fmla="*/ 191074 h 1300551"/>
              <a:gd name="connsiteX2" fmla="*/ 36 w 1219523"/>
              <a:gd name="connsiteY2" fmla="*/ 532973 h 1300551"/>
              <a:gd name="connsiteX3" fmla="*/ 201795 w 1219523"/>
              <a:gd name="connsiteY3" fmla="*/ 870152 h 1300551"/>
              <a:gd name="connsiteX4" fmla="*/ 211094 w 1219523"/>
              <a:gd name="connsiteY4" fmla="*/ 1194021 h 1300551"/>
              <a:gd name="connsiteX5" fmla="*/ 598670 w 1219523"/>
              <a:gd name="connsiteY5" fmla="*/ 1200445 h 1300551"/>
              <a:gd name="connsiteX6" fmla="*/ 771468 w 1219523"/>
              <a:gd name="connsiteY6" fmla="*/ 131026 h 1300551"/>
              <a:gd name="connsiteX7" fmla="*/ 1005883 w 1219523"/>
              <a:gd name="connsiteY7" fmla="*/ 1039523 h 1300551"/>
              <a:gd name="connsiteX8" fmla="*/ 1192395 w 1219523"/>
              <a:gd name="connsiteY8" fmla="*/ 1023408 h 1300551"/>
              <a:gd name="connsiteX9" fmla="*/ 1219523 w 1219523"/>
              <a:gd name="connsiteY9" fmla="*/ 75990 h 1300551"/>
              <a:gd name="connsiteX0" fmla="*/ 77910 w 1220974"/>
              <a:gd name="connsiteY0" fmla="*/ 0 h 1284497"/>
              <a:gd name="connsiteX1" fmla="*/ 6396 w 1220974"/>
              <a:gd name="connsiteY1" fmla="*/ 191074 h 1284497"/>
              <a:gd name="connsiteX2" fmla="*/ 1487 w 1220974"/>
              <a:gd name="connsiteY2" fmla="*/ 532973 h 1284497"/>
              <a:gd name="connsiteX3" fmla="*/ 3221 w 1220974"/>
              <a:gd name="connsiteY3" fmla="*/ 1018122 h 1284497"/>
              <a:gd name="connsiteX4" fmla="*/ 212545 w 1220974"/>
              <a:gd name="connsiteY4" fmla="*/ 1194021 h 1284497"/>
              <a:gd name="connsiteX5" fmla="*/ 600121 w 1220974"/>
              <a:gd name="connsiteY5" fmla="*/ 1200445 h 1284497"/>
              <a:gd name="connsiteX6" fmla="*/ 772919 w 1220974"/>
              <a:gd name="connsiteY6" fmla="*/ 131026 h 1284497"/>
              <a:gd name="connsiteX7" fmla="*/ 1007334 w 1220974"/>
              <a:gd name="connsiteY7" fmla="*/ 1039523 h 1284497"/>
              <a:gd name="connsiteX8" fmla="*/ 1193846 w 1220974"/>
              <a:gd name="connsiteY8" fmla="*/ 1023408 h 1284497"/>
              <a:gd name="connsiteX9" fmla="*/ 1220974 w 1220974"/>
              <a:gd name="connsiteY9" fmla="*/ 75990 h 1284497"/>
              <a:gd name="connsiteX0" fmla="*/ 77910 w 1220974"/>
              <a:gd name="connsiteY0" fmla="*/ 0 h 1308905"/>
              <a:gd name="connsiteX1" fmla="*/ 6396 w 1220974"/>
              <a:gd name="connsiteY1" fmla="*/ 191074 h 1308905"/>
              <a:gd name="connsiteX2" fmla="*/ 1487 w 1220974"/>
              <a:gd name="connsiteY2" fmla="*/ 532973 h 1308905"/>
              <a:gd name="connsiteX3" fmla="*/ 3221 w 1220974"/>
              <a:gd name="connsiteY3" fmla="*/ 1018122 h 1308905"/>
              <a:gd name="connsiteX4" fmla="*/ 98245 w 1220974"/>
              <a:gd name="connsiteY4" fmla="*/ 1252152 h 1308905"/>
              <a:gd name="connsiteX5" fmla="*/ 600121 w 1220974"/>
              <a:gd name="connsiteY5" fmla="*/ 1200445 h 1308905"/>
              <a:gd name="connsiteX6" fmla="*/ 772919 w 1220974"/>
              <a:gd name="connsiteY6" fmla="*/ 131026 h 1308905"/>
              <a:gd name="connsiteX7" fmla="*/ 1007334 w 1220974"/>
              <a:gd name="connsiteY7" fmla="*/ 1039523 h 1308905"/>
              <a:gd name="connsiteX8" fmla="*/ 1193846 w 1220974"/>
              <a:gd name="connsiteY8" fmla="*/ 1023408 h 1308905"/>
              <a:gd name="connsiteX9" fmla="*/ 1220974 w 1220974"/>
              <a:gd name="connsiteY9" fmla="*/ 75990 h 1308905"/>
              <a:gd name="connsiteX0" fmla="*/ 77910 w 1220974"/>
              <a:gd name="connsiteY0" fmla="*/ 0 h 1307227"/>
              <a:gd name="connsiteX1" fmla="*/ 6396 w 1220974"/>
              <a:gd name="connsiteY1" fmla="*/ 191074 h 1307227"/>
              <a:gd name="connsiteX2" fmla="*/ 1487 w 1220974"/>
              <a:gd name="connsiteY2" fmla="*/ 532973 h 1307227"/>
              <a:gd name="connsiteX3" fmla="*/ 3221 w 1220974"/>
              <a:gd name="connsiteY3" fmla="*/ 1018122 h 1307227"/>
              <a:gd name="connsiteX4" fmla="*/ 98245 w 1220974"/>
              <a:gd name="connsiteY4" fmla="*/ 1252152 h 1307227"/>
              <a:gd name="connsiteX5" fmla="*/ 400096 w 1220974"/>
              <a:gd name="connsiteY5" fmla="*/ 1197802 h 1307227"/>
              <a:gd name="connsiteX6" fmla="*/ 772919 w 1220974"/>
              <a:gd name="connsiteY6" fmla="*/ 131026 h 1307227"/>
              <a:gd name="connsiteX7" fmla="*/ 1007334 w 1220974"/>
              <a:gd name="connsiteY7" fmla="*/ 1039523 h 1307227"/>
              <a:gd name="connsiteX8" fmla="*/ 1193846 w 1220974"/>
              <a:gd name="connsiteY8" fmla="*/ 1023408 h 1307227"/>
              <a:gd name="connsiteX9" fmla="*/ 1220974 w 1220974"/>
              <a:gd name="connsiteY9" fmla="*/ 75990 h 130722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1007334 w 1220974"/>
              <a:gd name="connsiteY7" fmla="*/ 1039523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4134 w 1225807"/>
              <a:gd name="connsiteY7" fmla="*/ 1071231 h 1307047"/>
              <a:gd name="connsiteX8" fmla="*/ 1193846 w 1225807"/>
              <a:gd name="connsiteY8" fmla="*/ 1023408 h 1307047"/>
              <a:gd name="connsiteX9" fmla="*/ 1220974 w 1225807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4134 w 1225807"/>
              <a:gd name="connsiteY7" fmla="*/ 1071231 h 1307047"/>
              <a:gd name="connsiteX8" fmla="*/ 1193846 w 1225807"/>
              <a:gd name="connsiteY8" fmla="*/ 1023408 h 1307047"/>
              <a:gd name="connsiteX9" fmla="*/ 1220974 w 1225807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9213"/>
              <a:gd name="connsiteX1" fmla="*/ 6396 w 1225807"/>
              <a:gd name="connsiteY1" fmla="*/ 191074 h 1309213"/>
              <a:gd name="connsiteX2" fmla="*/ 1487 w 1225807"/>
              <a:gd name="connsiteY2" fmla="*/ 532973 h 1309213"/>
              <a:gd name="connsiteX3" fmla="*/ 3221 w 1225807"/>
              <a:gd name="connsiteY3" fmla="*/ 1018122 h 1309213"/>
              <a:gd name="connsiteX4" fmla="*/ 98245 w 1225807"/>
              <a:gd name="connsiteY4" fmla="*/ 1252152 h 1309213"/>
              <a:gd name="connsiteX5" fmla="*/ 400096 w 1225807"/>
              <a:gd name="connsiteY5" fmla="*/ 1197802 h 1309213"/>
              <a:gd name="connsiteX6" fmla="*/ 512569 w 1225807"/>
              <a:gd name="connsiteY6" fmla="*/ 101961 h 1309213"/>
              <a:gd name="connsiteX7" fmla="*/ 806497 w 1225807"/>
              <a:gd name="connsiteY7" fmla="*/ 365468 h 1309213"/>
              <a:gd name="connsiteX8" fmla="*/ 804134 w 1225807"/>
              <a:gd name="connsiteY8" fmla="*/ 1071231 h 1309213"/>
              <a:gd name="connsiteX9" fmla="*/ 1193846 w 1225807"/>
              <a:gd name="connsiteY9" fmla="*/ 1023408 h 1309213"/>
              <a:gd name="connsiteX10" fmla="*/ 1220974 w 1225807"/>
              <a:gd name="connsiteY10" fmla="*/ 75990 h 1309213"/>
              <a:gd name="connsiteX0" fmla="*/ 77910 w 1225807"/>
              <a:gd name="connsiteY0" fmla="*/ 0 h 1309213"/>
              <a:gd name="connsiteX1" fmla="*/ 6396 w 1225807"/>
              <a:gd name="connsiteY1" fmla="*/ 191074 h 1309213"/>
              <a:gd name="connsiteX2" fmla="*/ 1487 w 1225807"/>
              <a:gd name="connsiteY2" fmla="*/ 532973 h 1309213"/>
              <a:gd name="connsiteX3" fmla="*/ 3221 w 1225807"/>
              <a:gd name="connsiteY3" fmla="*/ 1018122 h 1309213"/>
              <a:gd name="connsiteX4" fmla="*/ 98245 w 1225807"/>
              <a:gd name="connsiteY4" fmla="*/ 1252152 h 1309213"/>
              <a:gd name="connsiteX5" fmla="*/ 400096 w 1225807"/>
              <a:gd name="connsiteY5" fmla="*/ 1197802 h 1309213"/>
              <a:gd name="connsiteX6" fmla="*/ 512569 w 1225807"/>
              <a:gd name="connsiteY6" fmla="*/ 101961 h 1309213"/>
              <a:gd name="connsiteX7" fmla="*/ 806497 w 1225807"/>
              <a:gd name="connsiteY7" fmla="*/ 365468 h 1309213"/>
              <a:gd name="connsiteX8" fmla="*/ 804134 w 1225807"/>
              <a:gd name="connsiteY8" fmla="*/ 1071231 h 1309213"/>
              <a:gd name="connsiteX9" fmla="*/ 1193846 w 1225807"/>
              <a:gd name="connsiteY9" fmla="*/ 1023408 h 1309213"/>
              <a:gd name="connsiteX10" fmla="*/ 1220974 w 1225807"/>
              <a:gd name="connsiteY10" fmla="*/ 75990 h 1309213"/>
              <a:gd name="connsiteX0" fmla="*/ 77910 w 1225807"/>
              <a:gd name="connsiteY0" fmla="*/ 0 h 1310971"/>
              <a:gd name="connsiteX1" fmla="*/ 6396 w 1225807"/>
              <a:gd name="connsiteY1" fmla="*/ 191074 h 1310971"/>
              <a:gd name="connsiteX2" fmla="*/ 1487 w 1225807"/>
              <a:gd name="connsiteY2" fmla="*/ 532973 h 1310971"/>
              <a:gd name="connsiteX3" fmla="*/ 3221 w 1225807"/>
              <a:gd name="connsiteY3" fmla="*/ 1018122 h 1310971"/>
              <a:gd name="connsiteX4" fmla="*/ 98245 w 1225807"/>
              <a:gd name="connsiteY4" fmla="*/ 1252152 h 1310971"/>
              <a:gd name="connsiteX5" fmla="*/ 400096 w 1225807"/>
              <a:gd name="connsiteY5" fmla="*/ 1197802 h 1310971"/>
              <a:gd name="connsiteX6" fmla="*/ 512569 w 1225807"/>
              <a:gd name="connsiteY6" fmla="*/ 101961 h 1310971"/>
              <a:gd name="connsiteX7" fmla="*/ 806497 w 1225807"/>
              <a:gd name="connsiteY7" fmla="*/ 365468 h 1310971"/>
              <a:gd name="connsiteX8" fmla="*/ 804134 w 1225807"/>
              <a:gd name="connsiteY8" fmla="*/ 1071231 h 1310971"/>
              <a:gd name="connsiteX9" fmla="*/ 1193846 w 1225807"/>
              <a:gd name="connsiteY9" fmla="*/ 1023408 h 1310971"/>
              <a:gd name="connsiteX10" fmla="*/ 1220974 w 1225807"/>
              <a:gd name="connsiteY10" fmla="*/ 75990 h 1310971"/>
              <a:gd name="connsiteX0" fmla="*/ 77910 w 1225807"/>
              <a:gd name="connsiteY0" fmla="*/ 0 h 1276058"/>
              <a:gd name="connsiteX1" fmla="*/ 6396 w 1225807"/>
              <a:gd name="connsiteY1" fmla="*/ 191074 h 1276058"/>
              <a:gd name="connsiteX2" fmla="*/ 1487 w 1225807"/>
              <a:gd name="connsiteY2" fmla="*/ 532973 h 1276058"/>
              <a:gd name="connsiteX3" fmla="*/ 3221 w 1225807"/>
              <a:gd name="connsiteY3" fmla="*/ 1018122 h 1276058"/>
              <a:gd name="connsiteX4" fmla="*/ 98245 w 1225807"/>
              <a:gd name="connsiteY4" fmla="*/ 1252152 h 1276058"/>
              <a:gd name="connsiteX5" fmla="*/ 400096 w 1225807"/>
              <a:gd name="connsiteY5" fmla="*/ 1197802 h 1276058"/>
              <a:gd name="connsiteX6" fmla="*/ 512569 w 1225807"/>
              <a:gd name="connsiteY6" fmla="*/ 101961 h 1276058"/>
              <a:gd name="connsiteX7" fmla="*/ 806497 w 1225807"/>
              <a:gd name="connsiteY7" fmla="*/ 365468 h 1276058"/>
              <a:gd name="connsiteX8" fmla="*/ 804134 w 1225807"/>
              <a:gd name="connsiteY8" fmla="*/ 1071231 h 1276058"/>
              <a:gd name="connsiteX9" fmla="*/ 1193846 w 1225807"/>
              <a:gd name="connsiteY9" fmla="*/ 1023408 h 1276058"/>
              <a:gd name="connsiteX10" fmla="*/ 1220974 w 1225807"/>
              <a:gd name="connsiteY10" fmla="*/ 75990 h 1276058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71522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95119 w 1225807"/>
              <a:gd name="connsiteY7" fmla="*/ 99318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95119 w 1225807"/>
              <a:gd name="connsiteY7" fmla="*/ 99318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807" h="1290643">
                <a:moveTo>
                  <a:pt x="77910" y="0"/>
                </a:moveTo>
                <a:cubicBezTo>
                  <a:pt x="77104" y="23038"/>
                  <a:pt x="4846" y="126466"/>
                  <a:pt x="6396" y="191074"/>
                </a:cubicBezTo>
                <a:cubicBezTo>
                  <a:pt x="7946" y="255682"/>
                  <a:pt x="4662" y="416711"/>
                  <a:pt x="1487" y="532973"/>
                </a:cubicBezTo>
                <a:cubicBezTo>
                  <a:pt x="-1688" y="649235"/>
                  <a:pt x="853" y="884607"/>
                  <a:pt x="3221" y="1018122"/>
                </a:cubicBezTo>
                <a:cubicBezTo>
                  <a:pt x="5589" y="1151637"/>
                  <a:pt x="28924" y="1216920"/>
                  <a:pt x="98245" y="1252152"/>
                </a:cubicBezTo>
                <a:cubicBezTo>
                  <a:pt x="167566" y="1287384"/>
                  <a:pt x="350846" y="1337656"/>
                  <a:pt x="400096" y="1197802"/>
                </a:cubicBezTo>
                <a:cubicBezTo>
                  <a:pt x="449346" y="1057948"/>
                  <a:pt x="361243" y="596111"/>
                  <a:pt x="393747" y="413030"/>
                </a:cubicBezTo>
                <a:cubicBezTo>
                  <a:pt x="426251" y="229949"/>
                  <a:pt x="408852" y="99318"/>
                  <a:pt x="595119" y="99318"/>
                </a:cubicBezTo>
                <a:cubicBezTo>
                  <a:pt x="781386" y="99318"/>
                  <a:pt x="771661" y="203483"/>
                  <a:pt x="806497" y="365468"/>
                </a:cubicBezTo>
                <a:cubicBezTo>
                  <a:pt x="841333" y="527453"/>
                  <a:pt x="739576" y="961574"/>
                  <a:pt x="804134" y="1071231"/>
                </a:cubicBezTo>
                <a:cubicBezTo>
                  <a:pt x="868692" y="1180888"/>
                  <a:pt x="1124373" y="1189281"/>
                  <a:pt x="1193846" y="1023408"/>
                </a:cubicBezTo>
                <a:cubicBezTo>
                  <a:pt x="1263319" y="857535"/>
                  <a:pt x="1193699" y="199983"/>
                  <a:pt x="1220974" y="7599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491302" y="1740326"/>
            <a:ext cx="801088" cy="1188185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030757"/>
              <a:gd name="connsiteX1" fmla="*/ 170563 w 850779"/>
              <a:gd name="connsiteY1" fmla="*/ 420708 h 1030757"/>
              <a:gd name="connsiteX2" fmla="*/ 406615 w 850779"/>
              <a:gd name="connsiteY2" fmla="*/ 1030164 h 1030757"/>
              <a:gd name="connsiteX3" fmla="*/ 596825 w 850779"/>
              <a:gd name="connsiteY3" fmla="*/ 208553 h 1030757"/>
              <a:gd name="connsiteX4" fmla="*/ 850779 w 850779"/>
              <a:gd name="connsiteY4" fmla="*/ 0 h 1030757"/>
              <a:gd name="connsiteX0" fmla="*/ 0 w 850779"/>
              <a:gd name="connsiteY0" fmla="*/ 41451 h 1031069"/>
              <a:gd name="connsiteX1" fmla="*/ 170563 w 850779"/>
              <a:gd name="connsiteY1" fmla="*/ 420708 h 1031069"/>
              <a:gd name="connsiteX2" fmla="*/ 406615 w 850779"/>
              <a:gd name="connsiteY2" fmla="*/ 1030164 h 1031069"/>
              <a:gd name="connsiteX3" fmla="*/ 596825 w 850779"/>
              <a:gd name="connsiteY3" fmla="*/ 544100 h 1031069"/>
              <a:gd name="connsiteX4" fmla="*/ 850779 w 850779"/>
              <a:gd name="connsiteY4" fmla="*/ 0 h 1031069"/>
              <a:gd name="connsiteX0" fmla="*/ 0 w 850779"/>
              <a:gd name="connsiteY0" fmla="*/ 41451 h 1031163"/>
              <a:gd name="connsiteX1" fmla="*/ 170563 w 850779"/>
              <a:gd name="connsiteY1" fmla="*/ 420708 h 1031163"/>
              <a:gd name="connsiteX2" fmla="*/ 406615 w 850779"/>
              <a:gd name="connsiteY2" fmla="*/ 1030164 h 1031163"/>
              <a:gd name="connsiteX3" fmla="*/ 596825 w 850779"/>
              <a:gd name="connsiteY3" fmla="*/ 544100 h 1031163"/>
              <a:gd name="connsiteX4" fmla="*/ 850779 w 850779"/>
              <a:gd name="connsiteY4" fmla="*/ 0 h 1031163"/>
              <a:gd name="connsiteX0" fmla="*/ 0 w 800385"/>
              <a:gd name="connsiteY0" fmla="*/ 0 h 989534"/>
              <a:gd name="connsiteX1" fmla="*/ 170563 w 800385"/>
              <a:gd name="connsiteY1" fmla="*/ 379257 h 989534"/>
              <a:gd name="connsiteX2" fmla="*/ 406615 w 800385"/>
              <a:gd name="connsiteY2" fmla="*/ 988713 h 989534"/>
              <a:gd name="connsiteX3" fmla="*/ 596825 w 800385"/>
              <a:gd name="connsiteY3" fmla="*/ 502649 h 989534"/>
              <a:gd name="connsiteX4" fmla="*/ 800385 w 800385"/>
              <a:gd name="connsiteY4" fmla="*/ 176654 h 989534"/>
              <a:gd name="connsiteX0" fmla="*/ 0 w 800385"/>
              <a:gd name="connsiteY0" fmla="*/ 0 h 988743"/>
              <a:gd name="connsiteX1" fmla="*/ 170563 w 800385"/>
              <a:gd name="connsiteY1" fmla="*/ 379257 h 988743"/>
              <a:gd name="connsiteX2" fmla="*/ 406615 w 800385"/>
              <a:gd name="connsiteY2" fmla="*/ 988713 h 988743"/>
              <a:gd name="connsiteX3" fmla="*/ 596825 w 800385"/>
              <a:gd name="connsiteY3" fmla="*/ 502649 h 988743"/>
              <a:gd name="connsiteX4" fmla="*/ 800385 w 800385"/>
              <a:gd name="connsiteY4" fmla="*/ 176654 h 988743"/>
              <a:gd name="connsiteX0" fmla="*/ 0 w 800385"/>
              <a:gd name="connsiteY0" fmla="*/ 0 h 988715"/>
              <a:gd name="connsiteX1" fmla="*/ 351981 w 800385"/>
              <a:gd name="connsiteY1" fmla="*/ 496698 h 988715"/>
              <a:gd name="connsiteX2" fmla="*/ 406615 w 800385"/>
              <a:gd name="connsiteY2" fmla="*/ 988713 h 988715"/>
              <a:gd name="connsiteX3" fmla="*/ 596825 w 800385"/>
              <a:gd name="connsiteY3" fmla="*/ 502649 h 988715"/>
              <a:gd name="connsiteX4" fmla="*/ 800385 w 800385"/>
              <a:gd name="connsiteY4" fmla="*/ 176654 h 988715"/>
              <a:gd name="connsiteX0" fmla="*/ 0 w 800385"/>
              <a:gd name="connsiteY0" fmla="*/ 0 h 988715"/>
              <a:gd name="connsiteX1" fmla="*/ 351981 w 800385"/>
              <a:gd name="connsiteY1" fmla="*/ 496698 h 988715"/>
              <a:gd name="connsiteX2" fmla="*/ 577955 w 800385"/>
              <a:gd name="connsiteY2" fmla="*/ 988713 h 988715"/>
              <a:gd name="connsiteX3" fmla="*/ 596825 w 800385"/>
              <a:gd name="connsiteY3" fmla="*/ 502649 h 988715"/>
              <a:gd name="connsiteX4" fmla="*/ 800385 w 800385"/>
              <a:gd name="connsiteY4" fmla="*/ 176654 h 988715"/>
              <a:gd name="connsiteX0" fmla="*/ 0 w 800385"/>
              <a:gd name="connsiteY0" fmla="*/ 0 h 988921"/>
              <a:gd name="connsiteX1" fmla="*/ 351981 w 800385"/>
              <a:gd name="connsiteY1" fmla="*/ 496698 h 988921"/>
              <a:gd name="connsiteX2" fmla="*/ 577955 w 800385"/>
              <a:gd name="connsiteY2" fmla="*/ 988713 h 988921"/>
              <a:gd name="connsiteX3" fmla="*/ 758086 w 800385"/>
              <a:gd name="connsiteY3" fmla="*/ 552981 h 988921"/>
              <a:gd name="connsiteX4" fmla="*/ 800385 w 800385"/>
              <a:gd name="connsiteY4" fmla="*/ 176654 h 988921"/>
              <a:gd name="connsiteX0" fmla="*/ 0 w 801801"/>
              <a:gd name="connsiteY0" fmla="*/ 0 h 988921"/>
              <a:gd name="connsiteX1" fmla="*/ 351981 w 801801"/>
              <a:gd name="connsiteY1" fmla="*/ 496698 h 988921"/>
              <a:gd name="connsiteX2" fmla="*/ 577955 w 801801"/>
              <a:gd name="connsiteY2" fmla="*/ 988713 h 988921"/>
              <a:gd name="connsiteX3" fmla="*/ 758086 w 801801"/>
              <a:gd name="connsiteY3" fmla="*/ 552981 h 988921"/>
              <a:gd name="connsiteX4" fmla="*/ 800385 w 801801"/>
              <a:gd name="connsiteY4" fmla="*/ 176654 h 988921"/>
              <a:gd name="connsiteX0" fmla="*/ 0 w 810499"/>
              <a:gd name="connsiteY0" fmla="*/ 0 h 993430"/>
              <a:gd name="connsiteX1" fmla="*/ 351981 w 810499"/>
              <a:gd name="connsiteY1" fmla="*/ 496698 h 993430"/>
              <a:gd name="connsiteX2" fmla="*/ 577955 w 810499"/>
              <a:gd name="connsiteY2" fmla="*/ 988713 h 993430"/>
              <a:gd name="connsiteX3" fmla="*/ 788322 w 810499"/>
              <a:gd name="connsiteY3" fmla="*/ 712365 h 993430"/>
              <a:gd name="connsiteX4" fmla="*/ 800385 w 810499"/>
              <a:gd name="connsiteY4" fmla="*/ 176654 h 993430"/>
              <a:gd name="connsiteX0" fmla="*/ 0 w 801088"/>
              <a:gd name="connsiteY0" fmla="*/ 0 h 993823"/>
              <a:gd name="connsiteX1" fmla="*/ 351981 w 801088"/>
              <a:gd name="connsiteY1" fmla="*/ 496698 h 993823"/>
              <a:gd name="connsiteX2" fmla="*/ 577955 w 801088"/>
              <a:gd name="connsiteY2" fmla="*/ 988713 h 993823"/>
              <a:gd name="connsiteX3" fmla="*/ 788322 w 801088"/>
              <a:gd name="connsiteY3" fmla="*/ 712365 h 993823"/>
              <a:gd name="connsiteX4" fmla="*/ 800385 w 801088"/>
              <a:gd name="connsiteY4" fmla="*/ 176654 h 993823"/>
              <a:gd name="connsiteX0" fmla="*/ 0 w 801088"/>
              <a:gd name="connsiteY0" fmla="*/ 0 h 988842"/>
              <a:gd name="connsiteX1" fmla="*/ 351981 w 801088"/>
              <a:gd name="connsiteY1" fmla="*/ 496698 h 988842"/>
              <a:gd name="connsiteX2" fmla="*/ 577955 w 801088"/>
              <a:gd name="connsiteY2" fmla="*/ 988713 h 988842"/>
              <a:gd name="connsiteX3" fmla="*/ 788322 w 801088"/>
              <a:gd name="connsiteY3" fmla="*/ 712365 h 988842"/>
              <a:gd name="connsiteX4" fmla="*/ 800385 w 801088"/>
              <a:gd name="connsiteY4" fmla="*/ 176654 h 98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088" h="988842">
                <a:moveTo>
                  <a:pt x="0" y="0"/>
                </a:moveTo>
                <a:cubicBezTo>
                  <a:pt x="174570" y="169622"/>
                  <a:pt x="331245" y="275320"/>
                  <a:pt x="351981" y="496698"/>
                </a:cubicBezTo>
                <a:cubicBezTo>
                  <a:pt x="362638" y="791383"/>
                  <a:pt x="364128" y="994712"/>
                  <a:pt x="577955" y="988713"/>
                </a:cubicBezTo>
                <a:cubicBezTo>
                  <a:pt x="791782" y="982714"/>
                  <a:pt x="801644" y="864485"/>
                  <a:pt x="788322" y="712365"/>
                </a:cubicBezTo>
                <a:cubicBezTo>
                  <a:pt x="775000" y="560245"/>
                  <a:pt x="806073" y="346956"/>
                  <a:pt x="800385" y="176654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876442" y="34739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872209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866442" y="267266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661133" y="22750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255787" y="347430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2254253" y="307872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264253" y="268113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2291425" y="227930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2642793" y="20845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655492" y="24740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59725" y="2865256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2852934" y="32753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061554" y="287245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061554" y="24740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3070020" y="20803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2313528" y="212115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2363210" y="2007190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151638" y="19101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1812934" y="23623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573874" y="193403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3295572" y="184059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3604605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3614130" y="207529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3635212" y="228142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3644737" y="268184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3659469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4046819" y="307554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056344" y="26838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040469" y="22877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044787" y="188665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49100" y="188546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252420" y="207529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4249100" y="228255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4242895" y="267266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4272564" y="307872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4640864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4640864" y="26838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4631339" y="229432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4672518" y="188272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005893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054407" y="22877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023800" y="2683824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236525" y="303252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463870" y="268645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5465598" y="227930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5462423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5624348" y="188546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808498" y="228255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5835930" y="266511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6029605" y="29010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258608" y="268645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256117" y="228360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6" name="Can 65"/>
          <p:cNvSpPr/>
          <p:nvPr/>
        </p:nvSpPr>
        <p:spPr>
          <a:xfrm>
            <a:off x="4127499" y="2066926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an 66"/>
          <p:cNvSpPr/>
          <p:nvPr/>
        </p:nvSpPr>
        <p:spPr>
          <a:xfrm>
            <a:off x="1780753" y="2462660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4040469" y="20845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Can 68"/>
          <p:cNvSpPr/>
          <p:nvPr/>
        </p:nvSpPr>
        <p:spPr>
          <a:xfrm>
            <a:off x="2852934" y="2088028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an 69"/>
          <p:cNvSpPr/>
          <p:nvPr/>
        </p:nvSpPr>
        <p:spPr>
          <a:xfrm>
            <a:off x="5172163" y="2176015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nut 71"/>
          <p:cNvSpPr/>
          <p:nvPr/>
        </p:nvSpPr>
        <p:spPr>
          <a:xfrm>
            <a:off x="3655607" y="2121151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Donut 73"/>
          <p:cNvSpPr/>
          <p:nvPr/>
        </p:nvSpPr>
        <p:spPr>
          <a:xfrm>
            <a:off x="2196002" y="3643986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Donut 74"/>
          <p:cNvSpPr/>
          <p:nvPr/>
        </p:nvSpPr>
        <p:spPr>
          <a:xfrm>
            <a:off x="2689916" y="2497955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Donut 75"/>
          <p:cNvSpPr/>
          <p:nvPr/>
        </p:nvSpPr>
        <p:spPr>
          <a:xfrm>
            <a:off x="4184169" y="2706093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168274" y="3061935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94172" y="2291386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890794" y="2652327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6268815" y="211731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2863" y="5799668"/>
            <a:ext cx="3711951" cy="880532"/>
          </a:xfrm>
          <a:prstGeom prst="roundRect">
            <a:avLst>
              <a:gd name="adj" fmla="val 5834"/>
            </a:avLst>
          </a:prstGeom>
          <a:solidFill>
            <a:srgbClr val="9E9E9E"/>
          </a:solidFill>
          <a:ln>
            <a:solidFill>
              <a:schemeClr val="accent1">
                <a:shade val="95000"/>
                <a:satMod val="105000"/>
                <a:alpha val="27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000" dirty="0" err="1" smtClean="0"/>
              <a:t>Seismic+Pressure</a:t>
            </a:r>
            <a:r>
              <a:rPr lang="en-US" sz="1000" dirty="0" smtClean="0"/>
              <a:t> – Hardwired</a:t>
            </a:r>
          </a:p>
          <a:p>
            <a:pPr lvl="1"/>
            <a:r>
              <a:rPr lang="en-US" sz="1000" dirty="0" err="1"/>
              <a:t>Seismic+Pressure</a:t>
            </a:r>
            <a:r>
              <a:rPr lang="en-US" sz="1000" dirty="0"/>
              <a:t> – </a:t>
            </a:r>
            <a:r>
              <a:rPr lang="en-US" sz="1000" dirty="0" smtClean="0"/>
              <a:t>Hardwired + 10W Wireless Connection</a:t>
            </a:r>
          </a:p>
          <a:p>
            <a:pPr lvl="1"/>
            <a:r>
              <a:rPr lang="en-US" sz="1000" dirty="0" smtClean="0"/>
              <a:t>Branching Unit</a:t>
            </a:r>
          </a:p>
          <a:p>
            <a:pPr lvl="1"/>
            <a:r>
              <a:rPr lang="en-US" sz="1000" dirty="0" smtClean="0"/>
              <a:t>500 Watts Junction Box – With ROV Wet Mates</a:t>
            </a:r>
          </a:p>
          <a:p>
            <a:pPr lvl="1"/>
            <a:r>
              <a:rPr lang="en-US" sz="1000" dirty="0" smtClean="0"/>
              <a:t>GPS Buoy</a:t>
            </a:r>
            <a:endParaRPr lang="en-US" sz="1000" dirty="0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2880497" y="5897159"/>
            <a:ext cx="84548" cy="84548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2880491" y="6049559"/>
            <a:ext cx="84548" cy="8454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Can 83"/>
          <p:cNvSpPr/>
          <p:nvPr/>
        </p:nvSpPr>
        <p:spPr>
          <a:xfrm>
            <a:off x="2878157" y="6467460"/>
            <a:ext cx="102375" cy="115907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Donut 84"/>
          <p:cNvSpPr/>
          <p:nvPr/>
        </p:nvSpPr>
        <p:spPr>
          <a:xfrm>
            <a:off x="2867921" y="6312991"/>
            <a:ext cx="111857" cy="111857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2874032" y="6173287"/>
            <a:ext cx="111468" cy="90963"/>
          </a:xfrm>
          <a:prstGeom prst="trapezoid">
            <a:avLst/>
          </a:prstGeom>
          <a:solidFill>
            <a:srgbClr val="48EE9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3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WOC-presentation-color-bedrock-ca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-59269"/>
            <a:ext cx="9162288" cy="699208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537592" y="1860241"/>
            <a:ext cx="991882" cy="1791647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991882"/>
              <a:gd name="connsiteY0" fmla="*/ 301501 h 1483886"/>
              <a:gd name="connsiteX1" fmla="*/ 351982 w 991882"/>
              <a:gd name="connsiteY1" fmla="*/ 613648 h 1483886"/>
              <a:gd name="connsiteX2" fmla="*/ 577954 w 991882"/>
              <a:gd name="connsiteY2" fmla="*/ 1483153 h 1483886"/>
              <a:gd name="connsiteX3" fmla="*/ 778244 w 991882"/>
              <a:gd name="connsiteY3" fmla="*/ 409882 h 1483886"/>
              <a:gd name="connsiteX4" fmla="*/ 991882 w 991882"/>
              <a:gd name="connsiteY4" fmla="*/ 0 h 1483886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577954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377948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377948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43430"/>
              <a:gd name="connsiteX1" fmla="*/ 351982 w 991882"/>
              <a:gd name="connsiteY1" fmla="*/ 613648 h 1543430"/>
              <a:gd name="connsiteX2" fmla="*/ 367947 w 991882"/>
              <a:gd name="connsiteY2" fmla="*/ 1487698 h 1543430"/>
              <a:gd name="connsiteX3" fmla="*/ 717069 w 991882"/>
              <a:gd name="connsiteY3" fmla="*/ 1341000 h 1543430"/>
              <a:gd name="connsiteX4" fmla="*/ 778244 w 991882"/>
              <a:gd name="connsiteY4" fmla="*/ 409882 h 1543430"/>
              <a:gd name="connsiteX5" fmla="*/ 991882 w 991882"/>
              <a:gd name="connsiteY5" fmla="*/ 0 h 1543430"/>
              <a:gd name="connsiteX0" fmla="*/ 0 w 991882"/>
              <a:gd name="connsiteY0" fmla="*/ 301501 h 1617263"/>
              <a:gd name="connsiteX1" fmla="*/ 351982 w 991882"/>
              <a:gd name="connsiteY1" fmla="*/ 613648 h 1617263"/>
              <a:gd name="connsiteX2" fmla="*/ 367947 w 991882"/>
              <a:gd name="connsiteY2" fmla="*/ 1487698 h 1617263"/>
              <a:gd name="connsiteX3" fmla="*/ 747070 w 991882"/>
              <a:gd name="connsiteY3" fmla="*/ 1500087 h 1617263"/>
              <a:gd name="connsiteX4" fmla="*/ 778244 w 991882"/>
              <a:gd name="connsiteY4" fmla="*/ 409882 h 1617263"/>
              <a:gd name="connsiteX5" fmla="*/ 991882 w 991882"/>
              <a:gd name="connsiteY5" fmla="*/ 0 h 1617263"/>
              <a:gd name="connsiteX0" fmla="*/ 0 w 991882"/>
              <a:gd name="connsiteY0" fmla="*/ 301501 h 1617263"/>
              <a:gd name="connsiteX1" fmla="*/ 351982 w 991882"/>
              <a:gd name="connsiteY1" fmla="*/ 613648 h 1617263"/>
              <a:gd name="connsiteX2" fmla="*/ 367947 w 991882"/>
              <a:gd name="connsiteY2" fmla="*/ 1487698 h 1617263"/>
              <a:gd name="connsiteX3" fmla="*/ 747070 w 991882"/>
              <a:gd name="connsiteY3" fmla="*/ 1500087 h 1617263"/>
              <a:gd name="connsiteX4" fmla="*/ 778244 w 991882"/>
              <a:gd name="connsiteY4" fmla="*/ 409882 h 1617263"/>
              <a:gd name="connsiteX5" fmla="*/ 991882 w 991882"/>
              <a:gd name="connsiteY5" fmla="*/ 0 h 1617263"/>
              <a:gd name="connsiteX0" fmla="*/ 0 w 991882"/>
              <a:gd name="connsiteY0" fmla="*/ 301501 h 1620947"/>
              <a:gd name="connsiteX1" fmla="*/ 351982 w 991882"/>
              <a:gd name="connsiteY1" fmla="*/ 613648 h 1620947"/>
              <a:gd name="connsiteX2" fmla="*/ 367947 w 991882"/>
              <a:gd name="connsiteY2" fmla="*/ 1487698 h 1620947"/>
              <a:gd name="connsiteX3" fmla="*/ 747070 w 991882"/>
              <a:gd name="connsiteY3" fmla="*/ 1500087 h 1620947"/>
              <a:gd name="connsiteX4" fmla="*/ 778244 w 991882"/>
              <a:gd name="connsiteY4" fmla="*/ 409882 h 1620947"/>
              <a:gd name="connsiteX5" fmla="*/ 991882 w 991882"/>
              <a:gd name="connsiteY5" fmla="*/ 0 h 1620947"/>
              <a:gd name="connsiteX0" fmla="*/ 0 w 991882"/>
              <a:gd name="connsiteY0" fmla="*/ 301501 h 1628771"/>
              <a:gd name="connsiteX1" fmla="*/ 351982 w 991882"/>
              <a:gd name="connsiteY1" fmla="*/ 613648 h 1628771"/>
              <a:gd name="connsiteX2" fmla="*/ 367947 w 991882"/>
              <a:gd name="connsiteY2" fmla="*/ 1487698 h 1628771"/>
              <a:gd name="connsiteX3" fmla="*/ 747070 w 991882"/>
              <a:gd name="connsiteY3" fmla="*/ 1500087 h 1628771"/>
              <a:gd name="connsiteX4" fmla="*/ 778244 w 991882"/>
              <a:gd name="connsiteY4" fmla="*/ 409882 h 1628771"/>
              <a:gd name="connsiteX5" fmla="*/ 991882 w 991882"/>
              <a:gd name="connsiteY5" fmla="*/ 0 h 162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882" h="1628771">
                <a:moveTo>
                  <a:pt x="0" y="301501"/>
                </a:moveTo>
                <a:cubicBezTo>
                  <a:pt x="174570" y="471123"/>
                  <a:pt x="331246" y="392270"/>
                  <a:pt x="351982" y="613648"/>
                </a:cubicBezTo>
                <a:cubicBezTo>
                  <a:pt x="362639" y="908333"/>
                  <a:pt x="362101" y="1317232"/>
                  <a:pt x="367947" y="1487698"/>
                </a:cubicBezTo>
                <a:cubicBezTo>
                  <a:pt x="373793" y="1658164"/>
                  <a:pt x="748689" y="1688057"/>
                  <a:pt x="747070" y="1500087"/>
                </a:cubicBezTo>
                <a:cubicBezTo>
                  <a:pt x="745451" y="1312117"/>
                  <a:pt x="737442" y="659897"/>
                  <a:pt x="778244" y="409882"/>
                </a:cubicBezTo>
                <a:cubicBezTo>
                  <a:pt x="819046" y="159868"/>
                  <a:pt x="836308" y="161914"/>
                  <a:pt x="991882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515004" y="1690518"/>
            <a:ext cx="961645" cy="1621437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645" h="1349407">
                <a:moveTo>
                  <a:pt x="0" y="133726"/>
                </a:moveTo>
                <a:cubicBezTo>
                  <a:pt x="174570" y="303348"/>
                  <a:pt x="149827" y="291605"/>
                  <a:pt x="170563" y="512983"/>
                </a:cubicBezTo>
                <a:cubicBezTo>
                  <a:pt x="181220" y="807668"/>
                  <a:pt x="103758" y="1325571"/>
                  <a:pt x="406615" y="1348933"/>
                </a:cubicBezTo>
                <a:cubicBezTo>
                  <a:pt x="709472" y="1372295"/>
                  <a:pt x="504320" y="525650"/>
                  <a:pt x="596825" y="300828"/>
                </a:cubicBezTo>
                <a:cubicBezTo>
                  <a:pt x="689330" y="76006"/>
                  <a:pt x="866544" y="229023"/>
                  <a:pt x="961645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76649" y="1661483"/>
            <a:ext cx="850779" cy="1584460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346680"/>
              <a:gd name="connsiteX1" fmla="*/ 170563 w 850779"/>
              <a:gd name="connsiteY1" fmla="*/ 420708 h 1346680"/>
              <a:gd name="connsiteX2" fmla="*/ 266675 w 850779"/>
              <a:gd name="connsiteY2" fmla="*/ 1196179 h 1346680"/>
              <a:gd name="connsiteX3" fmla="*/ 406615 w 850779"/>
              <a:gd name="connsiteY3" fmla="*/ 1256658 h 1346680"/>
              <a:gd name="connsiteX4" fmla="*/ 596825 w 850779"/>
              <a:gd name="connsiteY4" fmla="*/ 208553 h 1346680"/>
              <a:gd name="connsiteX5" fmla="*/ 850779 w 850779"/>
              <a:gd name="connsiteY5" fmla="*/ 0 h 1346680"/>
              <a:gd name="connsiteX0" fmla="*/ 0 w 850779"/>
              <a:gd name="connsiteY0" fmla="*/ 41451 h 1349966"/>
              <a:gd name="connsiteX1" fmla="*/ 170563 w 850779"/>
              <a:gd name="connsiteY1" fmla="*/ 420708 h 1349966"/>
              <a:gd name="connsiteX2" fmla="*/ 212700 w 850779"/>
              <a:gd name="connsiteY2" fmla="*/ 1204106 h 1349966"/>
              <a:gd name="connsiteX3" fmla="*/ 406615 w 850779"/>
              <a:gd name="connsiteY3" fmla="*/ 1256658 h 1349966"/>
              <a:gd name="connsiteX4" fmla="*/ 596825 w 850779"/>
              <a:gd name="connsiteY4" fmla="*/ 208553 h 1349966"/>
              <a:gd name="connsiteX5" fmla="*/ 850779 w 850779"/>
              <a:gd name="connsiteY5" fmla="*/ 0 h 1349966"/>
              <a:gd name="connsiteX0" fmla="*/ 0 w 850779"/>
              <a:gd name="connsiteY0" fmla="*/ 41451 h 1318634"/>
              <a:gd name="connsiteX1" fmla="*/ 170563 w 850779"/>
              <a:gd name="connsiteY1" fmla="*/ 420708 h 1318634"/>
              <a:gd name="connsiteX2" fmla="*/ 212700 w 850779"/>
              <a:gd name="connsiteY2" fmla="*/ 1204106 h 1318634"/>
              <a:gd name="connsiteX3" fmla="*/ 590765 w 850779"/>
              <a:gd name="connsiteY3" fmla="*/ 1203812 h 1318634"/>
              <a:gd name="connsiteX4" fmla="*/ 596825 w 850779"/>
              <a:gd name="connsiteY4" fmla="*/ 208553 h 1318634"/>
              <a:gd name="connsiteX5" fmla="*/ 850779 w 850779"/>
              <a:gd name="connsiteY5" fmla="*/ 0 h 131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779" h="1318634">
                <a:moveTo>
                  <a:pt x="0" y="41451"/>
                </a:moveTo>
                <a:cubicBezTo>
                  <a:pt x="174570" y="211073"/>
                  <a:pt x="149827" y="199330"/>
                  <a:pt x="170563" y="420708"/>
                </a:cubicBezTo>
                <a:cubicBezTo>
                  <a:pt x="215009" y="613162"/>
                  <a:pt x="173358" y="1064781"/>
                  <a:pt x="212700" y="1204106"/>
                </a:cubicBezTo>
                <a:cubicBezTo>
                  <a:pt x="252042" y="1343431"/>
                  <a:pt x="526744" y="1369737"/>
                  <a:pt x="590765" y="1203812"/>
                </a:cubicBezTo>
                <a:cubicBezTo>
                  <a:pt x="654786" y="1037887"/>
                  <a:pt x="553489" y="409188"/>
                  <a:pt x="596825" y="208553"/>
                </a:cubicBezTo>
                <a:cubicBezTo>
                  <a:pt x="640161" y="7918"/>
                  <a:pt x="715363" y="69638"/>
                  <a:pt x="850779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70327" y="1675409"/>
            <a:ext cx="1225807" cy="1550826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951"/>
              <a:gd name="connsiteX1" fmla="*/ 120169 w 850779"/>
              <a:gd name="connsiteY1" fmla="*/ 403931 h 1257951"/>
              <a:gd name="connsiteX2" fmla="*/ 406615 w 850779"/>
              <a:gd name="connsiteY2" fmla="*/ 1256658 h 1257951"/>
              <a:gd name="connsiteX3" fmla="*/ 596825 w 850779"/>
              <a:gd name="connsiteY3" fmla="*/ 208553 h 1257951"/>
              <a:gd name="connsiteX4" fmla="*/ 850779 w 850779"/>
              <a:gd name="connsiteY4" fmla="*/ 0 h 1257951"/>
              <a:gd name="connsiteX0" fmla="*/ 0 w 850779"/>
              <a:gd name="connsiteY0" fmla="*/ 41451 h 1174268"/>
              <a:gd name="connsiteX1" fmla="*/ 120169 w 850779"/>
              <a:gd name="connsiteY1" fmla="*/ 403931 h 1174268"/>
              <a:gd name="connsiteX2" fmla="*/ 325984 w 850779"/>
              <a:gd name="connsiteY2" fmla="*/ 1172772 h 1174268"/>
              <a:gd name="connsiteX3" fmla="*/ 596825 w 850779"/>
              <a:gd name="connsiteY3" fmla="*/ 208553 h 1174268"/>
              <a:gd name="connsiteX4" fmla="*/ 850779 w 850779"/>
              <a:gd name="connsiteY4" fmla="*/ 0 h 1174268"/>
              <a:gd name="connsiteX0" fmla="*/ 0 w 850779"/>
              <a:gd name="connsiteY0" fmla="*/ 41451 h 1173068"/>
              <a:gd name="connsiteX1" fmla="*/ 120169 w 850779"/>
              <a:gd name="connsiteY1" fmla="*/ 403931 h 1173068"/>
              <a:gd name="connsiteX2" fmla="*/ 325984 w 850779"/>
              <a:gd name="connsiteY2" fmla="*/ 1172772 h 1173068"/>
              <a:gd name="connsiteX3" fmla="*/ 596825 w 850779"/>
              <a:gd name="connsiteY3" fmla="*/ 208553 h 1173068"/>
              <a:gd name="connsiteX4" fmla="*/ 850779 w 850779"/>
              <a:gd name="connsiteY4" fmla="*/ 0 h 1173068"/>
              <a:gd name="connsiteX0" fmla="*/ 0 w 850779"/>
              <a:gd name="connsiteY0" fmla="*/ 41451 h 1173327"/>
              <a:gd name="connsiteX1" fmla="*/ 120169 w 850779"/>
              <a:gd name="connsiteY1" fmla="*/ 403931 h 1173327"/>
              <a:gd name="connsiteX2" fmla="*/ 325984 w 850779"/>
              <a:gd name="connsiteY2" fmla="*/ 1172772 h 1173327"/>
              <a:gd name="connsiteX3" fmla="*/ 534743 w 850779"/>
              <a:gd name="connsiteY3" fmla="*/ 522159 h 1173327"/>
              <a:gd name="connsiteX4" fmla="*/ 596825 w 850779"/>
              <a:gd name="connsiteY4" fmla="*/ 208553 h 1173327"/>
              <a:gd name="connsiteX5" fmla="*/ 850779 w 850779"/>
              <a:gd name="connsiteY5" fmla="*/ 0 h 1173327"/>
              <a:gd name="connsiteX0" fmla="*/ 0 w 850779"/>
              <a:gd name="connsiteY0" fmla="*/ 41451 h 1262604"/>
              <a:gd name="connsiteX1" fmla="*/ 120169 w 850779"/>
              <a:gd name="connsiteY1" fmla="*/ 403931 h 1262604"/>
              <a:gd name="connsiteX2" fmla="*/ 325984 w 850779"/>
              <a:gd name="connsiteY2" fmla="*/ 1172772 h 1262604"/>
              <a:gd name="connsiteX3" fmla="*/ 534743 w 850779"/>
              <a:gd name="connsiteY3" fmla="*/ 522159 h 1262604"/>
              <a:gd name="connsiteX4" fmla="*/ 758085 w 850779"/>
              <a:gd name="connsiteY4" fmla="*/ 1257135 h 1262604"/>
              <a:gd name="connsiteX5" fmla="*/ 850779 w 850779"/>
              <a:gd name="connsiteY5" fmla="*/ 0 h 1262604"/>
              <a:gd name="connsiteX0" fmla="*/ 0 w 920835"/>
              <a:gd name="connsiteY0" fmla="*/ 41451 h 1257260"/>
              <a:gd name="connsiteX1" fmla="*/ 120169 w 920835"/>
              <a:gd name="connsiteY1" fmla="*/ 403931 h 1257260"/>
              <a:gd name="connsiteX2" fmla="*/ 325984 w 920835"/>
              <a:gd name="connsiteY2" fmla="*/ 1172772 h 1257260"/>
              <a:gd name="connsiteX3" fmla="*/ 534743 w 920835"/>
              <a:gd name="connsiteY3" fmla="*/ 522159 h 1257260"/>
              <a:gd name="connsiteX4" fmla="*/ 758085 w 920835"/>
              <a:gd name="connsiteY4" fmla="*/ 1257135 h 1257260"/>
              <a:gd name="connsiteX5" fmla="*/ 850779 w 920835"/>
              <a:gd name="connsiteY5" fmla="*/ 0 h 1257260"/>
              <a:gd name="connsiteX0" fmla="*/ 0 w 850779"/>
              <a:gd name="connsiteY0" fmla="*/ 41451 h 1258842"/>
              <a:gd name="connsiteX1" fmla="*/ 120169 w 850779"/>
              <a:gd name="connsiteY1" fmla="*/ 403931 h 1258842"/>
              <a:gd name="connsiteX2" fmla="*/ 325984 w 850779"/>
              <a:gd name="connsiteY2" fmla="*/ 1172772 h 1258842"/>
              <a:gd name="connsiteX3" fmla="*/ 524665 w 850779"/>
              <a:gd name="connsiteY3" fmla="*/ 312442 h 1258842"/>
              <a:gd name="connsiteX4" fmla="*/ 758085 w 850779"/>
              <a:gd name="connsiteY4" fmla="*/ 1257135 h 1258842"/>
              <a:gd name="connsiteX5" fmla="*/ 850779 w 850779"/>
              <a:gd name="connsiteY5" fmla="*/ 0 h 1258842"/>
              <a:gd name="connsiteX0" fmla="*/ 0 w 850779"/>
              <a:gd name="connsiteY0" fmla="*/ 41451 h 1259027"/>
              <a:gd name="connsiteX1" fmla="*/ 120169 w 850779"/>
              <a:gd name="connsiteY1" fmla="*/ 403931 h 1259027"/>
              <a:gd name="connsiteX2" fmla="*/ 325984 w 850779"/>
              <a:gd name="connsiteY2" fmla="*/ 1172772 h 1259027"/>
              <a:gd name="connsiteX3" fmla="*/ 524665 w 850779"/>
              <a:gd name="connsiteY3" fmla="*/ 312442 h 1259027"/>
              <a:gd name="connsiteX4" fmla="*/ 758085 w 850779"/>
              <a:gd name="connsiteY4" fmla="*/ 1257135 h 1259027"/>
              <a:gd name="connsiteX5" fmla="*/ 850779 w 850779"/>
              <a:gd name="connsiteY5" fmla="*/ 0 h 1259027"/>
              <a:gd name="connsiteX0" fmla="*/ 0 w 850779"/>
              <a:gd name="connsiteY0" fmla="*/ 41451 h 1259027"/>
              <a:gd name="connsiteX1" fmla="*/ 120169 w 850779"/>
              <a:gd name="connsiteY1" fmla="*/ 403931 h 1259027"/>
              <a:gd name="connsiteX2" fmla="*/ 325984 w 850779"/>
              <a:gd name="connsiteY2" fmla="*/ 1172772 h 1259027"/>
              <a:gd name="connsiteX3" fmla="*/ 524665 w 850779"/>
              <a:gd name="connsiteY3" fmla="*/ 312442 h 1259027"/>
              <a:gd name="connsiteX4" fmla="*/ 758085 w 850779"/>
              <a:gd name="connsiteY4" fmla="*/ 1257135 h 1259027"/>
              <a:gd name="connsiteX5" fmla="*/ 850779 w 850779"/>
              <a:gd name="connsiteY5" fmla="*/ 0 h 1259027"/>
              <a:gd name="connsiteX0" fmla="*/ 0 w 850779"/>
              <a:gd name="connsiteY0" fmla="*/ 41451 h 1257645"/>
              <a:gd name="connsiteX1" fmla="*/ 120169 w 850779"/>
              <a:gd name="connsiteY1" fmla="*/ 403931 h 1257645"/>
              <a:gd name="connsiteX2" fmla="*/ 325984 w 850779"/>
              <a:gd name="connsiteY2" fmla="*/ 1172772 h 1257645"/>
              <a:gd name="connsiteX3" fmla="*/ 474271 w 850779"/>
              <a:gd name="connsiteY3" fmla="*/ 169835 h 1257645"/>
              <a:gd name="connsiteX4" fmla="*/ 758085 w 850779"/>
              <a:gd name="connsiteY4" fmla="*/ 1257135 h 1257645"/>
              <a:gd name="connsiteX5" fmla="*/ 850779 w 850779"/>
              <a:gd name="connsiteY5" fmla="*/ 0 h 1257645"/>
              <a:gd name="connsiteX0" fmla="*/ 0 w 850779"/>
              <a:gd name="connsiteY0" fmla="*/ 41451 h 1257645"/>
              <a:gd name="connsiteX1" fmla="*/ 19381 w 850779"/>
              <a:gd name="connsiteY1" fmla="*/ 429097 h 1257645"/>
              <a:gd name="connsiteX2" fmla="*/ 325984 w 850779"/>
              <a:gd name="connsiteY2" fmla="*/ 1172772 h 1257645"/>
              <a:gd name="connsiteX3" fmla="*/ 474271 w 850779"/>
              <a:gd name="connsiteY3" fmla="*/ 169835 h 1257645"/>
              <a:gd name="connsiteX4" fmla="*/ 758085 w 850779"/>
              <a:gd name="connsiteY4" fmla="*/ 1257135 h 1257645"/>
              <a:gd name="connsiteX5" fmla="*/ 850779 w 850779"/>
              <a:gd name="connsiteY5" fmla="*/ 0 h 1257645"/>
              <a:gd name="connsiteX0" fmla="*/ 2790 w 853569"/>
              <a:gd name="connsiteY0" fmla="*/ 41451 h 1257645"/>
              <a:gd name="connsiteX1" fmla="*/ 22171 w 853569"/>
              <a:gd name="connsiteY1" fmla="*/ 429097 h 1257645"/>
              <a:gd name="connsiteX2" fmla="*/ 328774 w 853569"/>
              <a:gd name="connsiteY2" fmla="*/ 1172772 h 1257645"/>
              <a:gd name="connsiteX3" fmla="*/ 477061 w 853569"/>
              <a:gd name="connsiteY3" fmla="*/ 169835 h 1257645"/>
              <a:gd name="connsiteX4" fmla="*/ 760875 w 853569"/>
              <a:gd name="connsiteY4" fmla="*/ 1257135 h 1257645"/>
              <a:gd name="connsiteX5" fmla="*/ 853569 w 853569"/>
              <a:gd name="connsiteY5" fmla="*/ 0 h 1257645"/>
              <a:gd name="connsiteX0" fmla="*/ 2790 w 853569"/>
              <a:gd name="connsiteY0" fmla="*/ 41451 h 1257645"/>
              <a:gd name="connsiteX1" fmla="*/ 22171 w 853569"/>
              <a:gd name="connsiteY1" fmla="*/ 429097 h 1257645"/>
              <a:gd name="connsiteX2" fmla="*/ 157435 w 853569"/>
              <a:gd name="connsiteY2" fmla="*/ 1214715 h 1257645"/>
              <a:gd name="connsiteX3" fmla="*/ 477061 w 853569"/>
              <a:gd name="connsiteY3" fmla="*/ 169835 h 1257645"/>
              <a:gd name="connsiteX4" fmla="*/ 760875 w 853569"/>
              <a:gd name="connsiteY4" fmla="*/ 1257135 h 1257645"/>
              <a:gd name="connsiteX5" fmla="*/ 853569 w 853569"/>
              <a:gd name="connsiteY5" fmla="*/ 0 h 1257645"/>
              <a:gd name="connsiteX0" fmla="*/ 17040 w 867819"/>
              <a:gd name="connsiteY0" fmla="*/ 41451 h 1257645"/>
              <a:gd name="connsiteX1" fmla="*/ 36421 w 867819"/>
              <a:gd name="connsiteY1" fmla="*/ 429097 h 1257645"/>
              <a:gd name="connsiteX2" fmla="*/ 171685 w 867819"/>
              <a:gd name="connsiteY2" fmla="*/ 1214715 h 1257645"/>
              <a:gd name="connsiteX3" fmla="*/ 491311 w 867819"/>
              <a:gd name="connsiteY3" fmla="*/ 169835 h 1257645"/>
              <a:gd name="connsiteX4" fmla="*/ 775125 w 867819"/>
              <a:gd name="connsiteY4" fmla="*/ 1257135 h 1257645"/>
              <a:gd name="connsiteX5" fmla="*/ 867819 w 867819"/>
              <a:gd name="connsiteY5" fmla="*/ 0 h 1257645"/>
              <a:gd name="connsiteX0" fmla="*/ 2791 w 853570"/>
              <a:gd name="connsiteY0" fmla="*/ 41451 h 1257645"/>
              <a:gd name="connsiteX1" fmla="*/ 22172 w 853570"/>
              <a:gd name="connsiteY1" fmla="*/ 429097 h 1257645"/>
              <a:gd name="connsiteX2" fmla="*/ 207830 w 853570"/>
              <a:gd name="connsiteY2" fmla="*/ 1214715 h 1257645"/>
              <a:gd name="connsiteX3" fmla="*/ 477062 w 853570"/>
              <a:gd name="connsiteY3" fmla="*/ 169835 h 1257645"/>
              <a:gd name="connsiteX4" fmla="*/ 760876 w 853570"/>
              <a:gd name="connsiteY4" fmla="*/ 1257135 h 1257645"/>
              <a:gd name="connsiteX5" fmla="*/ 853570 w 853570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210809 w 856549"/>
              <a:gd name="connsiteY2" fmla="*/ 1214715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210809 w 856549"/>
              <a:gd name="connsiteY2" fmla="*/ 1214715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170494 w 856549"/>
              <a:gd name="connsiteY2" fmla="*/ 1080497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21202 w 871981"/>
              <a:gd name="connsiteY0" fmla="*/ 41451 h 1257645"/>
              <a:gd name="connsiteX1" fmla="*/ 30504 w 871981"/>
              <a:gd name="connsiteY1" fmla="*/ 429097 h 1257645"/>
              <a:gd name="connsiteX2" fmla="*/ 185926 w 871981"/>
              <a:gd name="connsiteY2" fmla="*/ 1080497 h 1257645"/>
              <a:gd name="connsiteX3" fmla="*/ 495473 w 871981"/>
              <a:gd name="connsiteY3" fmla="*/ 169835 h 1257645"/>
              <a:gd name="connsiteX4" fmla="*/ 779287 w 871981"/>
              <a:gd name="connsiteY4" fmla="*/ 1257135 h 1257645"/>
              <a:gd name="connsiteX5" fmla="*/ 871981 w 871981"/>
              <a:gd name="connsiteY5" fmla="*/ 0 h 1257645"/>
              <a:gd name="connsiteX0" fmla="*/ 5771 w 856550"/>
              <a:gd name="connsiteY0" fmla="*/ 41451 h 1257593"/>
              <a:gd name="connsiteX1" fmla="*/ 15073 w 856550"/>
              <a:gd name="connsiteY1" fmla="*/ 429097 h 1257593"/>
              <a:gd name="connsiteX2" fmla="*/ 170495 w 856550"/>
              <a:gd name="connsiteY2" fmla="*/ 1080497 h 1257593"/>
              <a:gd name="connsiteX3" fmla="*/ 469964 w 856550"/>
              <a:gd name="connsiteY3" fmla="*/ 161446 h 1257593"/>
              <a:gd name="connsiteX4" fmla="*/ 763856 w 856550"/>
              <a:gd name="connsiteY4" fmla="*/ 1257135 h 1257593"/>
              <a:gd name="connsiteX5" fmla="*/ 856550 w 856550"/>
              <a:gd name="connsiteY5" fmla="*/ 0 h 1257593"/>
              <a:gd name="connsiteX0" fmla="*/ 5771 w 856550"/>
              <a:gd name="connsiteY0" fmla="*/ 41451 h 1257621"/>
              <a:gd name="connsiteX1" fmla="*/ 15073 w 856550"/>
              <a:gd name="connsiteY1" fmla="*/ 429097 h 1257621"/>
              <a:gd name="connsiteX2" fmla="*/ 170495 w 856550"/>
              <a:gd name="connsiteY2" fmla="*/ 1080497 h 1257621"/>
              <a:gd name="connsiteX3" fmla="*/ 469964 w 856550"/>
              <a:gd name="connsiteY3" fmla="*/ 161446 h 1257621"/>
              <a:gd name="connsiteX4" fmla="*/ 763856 w 856550"/>
              <a:gd name="connsiteY4" fmla="*/ 1257135 h 1257621"/>
              <a:gd name="connsiteX5" fmla="*/ 856550 w 856550"/>
              <a:gd name="connsiteY5" fmla="*/ 0 h 1257621"/>
              <a:gd name="connsiteX0" fmla="*/ 5771 w 856550"/>
              <a:gd name="connsiteY0" fmla="*/ 41451 h 1207312"/>
              <a:gd name="connsiteX1" fmla="*/ 15073 w 856550"/>
              <a:gd name="connsiteY1" fmla="*/ 429097 h 1207312"/>
              <a:gd name="connsiteX2" fmla="*/ 170495 w 856550"/>
              <a:gd name="connsiteY2" fmla="*/ 1080497 h 1207312"/>
              <a:gd name="connsiteX3" fmla="*/ 469964 w 856550"/>
              <a:gd name="connsiteY3" fmla="*/ 161446 h 1207312"/>
              <a:gd name="connsiteX4" fmla="*/ 733619 w 856550"/>
              <a:gd name="connsiteY4" fmla="*/ 1206803 h 1207312"/>
              <a:gd name="connsiteX5" fmla="*/ 856550 w 856550"/>
              <a:gd name="connsiteY5" fmla="*/ 0 h 1207312"/>
              <a:gd name="connsiteX0" fmla="*/ 5771 w 856550"/>
              <a:gd name="connsiteY0" fmla="*/ 41451 h 1206948"/>
              <a:gd name="connsiteX1" fmla="*/ 15073 w 856550"/>
              <a:gd name="connsiteY1" fmla="*/ 429097 h 1206948"/>
              <a:gd name="connsiteX2" fmla="*/ 170495 w 856550"/>
              <a:gd name="connsiteY2" fmla="*/ 1080497 h 1206948"/>
              <a:gd name="connsiteX3" fmla="*/ 469964 w 856550"/>
              <a:gd name="connsiteY3" fmla="*/ 161446 h 1206948"/>
              <a:gd name="connsiteX4" fmla="*/ 733619 w 856550"/>
              <a:gd name="connsiteY4" fmla="*/ 1206803 h 1206948"/>
              <a:gd name="connsiteX5" fmla="*/ 856550 w 856550"/>
              <a:gd name="connsiteY5" fmla="*/ 0 h 1206948"/>
              <a:gd name="connsiteX0" fmla="*/ 5771 w 856550"/>
              <a:gd name="connsiteY0" fmla="*/ 41451 h 1207369"/>
              <a:gd name="connsiteX1" fmla="*/ 15073 w 856550"/>
              <a:gd name="connsiteY1" fmla="*/ 429097 h 1207369"/>
              <a:gd name="connsiteX2" fmla="*/ 170495 w 856550"/>
              <a:gd name="connsiteY2" fmla="*/ 1080497 h 1207369"/>
              <a:gd name="connsiteX3" fmla="*/ 429649 w 856550"/>
              <a:gd name="connsiteY3" fmla="*/ 169835 h 1207369"/>
              <a:gd name="connsiteX4" fmla="*/ 733619 w 856550"/>
              <a:gd name="connsiteY4" fmla="*/ 1206803 h 1207369"/>
              <a:gd name="connsiteX5" fmla="*/ 856550 w 856550"/>
              <a:gd name="connsiteY5" fmla="*/ 0 h 1207369"/>
              <a:gd name="connsiteX0" fmla="*/ 5771 w 856550"/>
              <a:gd name="connsiteY0" fmla="*/ 41451 h 1207369"/>
              <a:gd name="connsiteX1" fmla="*/ 15073 w 856550"/>
              <a:gd name="connsiteY1" fmla="*/ 429097 h 1207369"/>
              <a:gd name="connsiteX2" fmla="*/ 130179 w 856550"/>
              <a:gd name="connsiteY2" fmla="*/ 1055332 h 1207369"/>
              <a:gd name="connsiteX3" fmla="*/ 429649 w 856550"/>
              <a:gd name="connsiteY3" fmla="*/ 169835 h 1207369"/>
              <a:gd name="connsiteX4" fmla="*/ 733619 w 856550"/>
              <a:gd name="connsiteY4" fmla="*/ 1206803 h 1207369"/>
              <a:gd name="connsiteX5" fmla="*/ 856550 w 856550"/>
              <a:gd name="connsiteY5" fmla="*/ 0 h 1207369"/>
              <a:gd name="connsiteX0" fmla="*/ 23449 w 874228"/>
              <a:gd name="connsiteY0" fmla="*/ 41451 h 1207369"/>
              <a:gd name="connsiteX1" fmla="*/ 32751 w 874228"/>
              <a:gd name="connsiteY1" fmla="*/ 429097 h 1207369"/>
              <a:gd name="connsiteX2" fmla="*/ 147857 w 874228"/>
              <a:gd name="connsiteY2" fmla="*/ 1055332 h 1207369"/>
              <a:gd name="connsiteX3" fmla="*/ 447327 w 874228"/>
              <a:gd name="connsiteY3" fmla="*/ 169835 h 1207369"/>
              <a:gd name="connsiteX4" fmla="*/ 751297 w 874228"/>
              <a:gd name="connsiteY4" fmla="*/ 1206803 h 1207369"/>
              <a:gd name="connsiteX5" fmla="*/ 874228 w 874228"/>
              <a:gd name="connsiteY5" fmla="*/ 0 h 1207369"/>
              <a:gd name="connsiteX0" fmla="*/ 8330 w 859109"/>
              <a:gd name="connsiteY0" fmla="*/ 41451 h 1207369"/>
              <a:gd name="connsiteX1" fmla="*/ 17632 w 859109"/>
              <a:gd name="connsiteY1" fmla="*/ 429097 h 1207369"/>
              <a:gd name="connsiteX2" fmla="*/ 162975 w 859109"/>
              <a:gd name="connsiteY2" fmla="*/ 1063721 h 1207369"/>
              <a:gd name="connsiteX3" fmla="*/ 432208 w 859109"/>
              <a:gd name="connsiteY3" fmla="*/ 169835 h 1207369"/>
              <a:gd name="connsiteX4" fmla="*/ 736178 w 859109"/>
              <a:gd name="connsiteY4" fmla="*/ 1206803 h 1207369"/>
              <a:gd name="connsiteX5" fmla="*/ 859109 w 859109"/>
              <a:gd name="connsiteY5" fmla="*/ 0 h 1207369"/>
              <a:gd name="connsiteX0" fmla="*/ 8330 w 913117"/>
              <a:gd name="connsiteY0" fmla="*/ 41451 h 1206810"/>
              <a:gd name="connsiteX1" fmla="*/ 17632 w 913117"/>
              <a:gd name="connsiteY1" fmla="*/ 429097 h 1206810"/>
              <a:gd name="connsiteX2" fmla="*/ 162975 w 913117"/>
              <a:gd name="connsiteY2" fmla="*/ 1063721 h 1206810"/>
              <a:gd name="connsiteX3" fmla="*/ 432208 w 913117"/>
              <a:gd name="connsiteY3" fmla="*/ 169835 h 1206810"/>
              <a:gd name="connsiteX4" fmla="*/ 736178 w 913117"/>
              <a:gd name="connsiteY4" fmla="*/ 1206803 h 1206810"/>
              <a:gd name="connsiteX5" fmla="*/ 859109 w 913117"/>
              <a:gd name="connsiteY5" fmla="*/ 0 h 1206810"/>
              <a:gd name="connsiteX0" fmla="*/ 8330 w 920441"/>
              <a:gd name="connsiteY0" fmla="*/ 41451 h 1064205"/>
              <a:gd name="connsiteX1" fmla="*/ 17632 w 920441"/>
              <a:gd name="connsiteY1" fmla="*/ 429097 h 1064205"/>
              <a:gd name="connsiteX2" fmla="*/ 162975 w 920441"/>
              <a:gd name="connsiteY2" fmla="*/ 1063721 h 1064205"/>
              <a:gd name="connsiteX3" fmla="*/ 432208 w 920441"/>
              <a:gd name="connsiteY3" fmla="*/ 169835 h 1064205"/>
              <a:gd name="connsiteX4" fmla="*/ 746257 w 920441"/>
              <a:gd name="connsiteY4" fmla="*/ 1064197 h 1064205"/>
              <a:gd name="connsiteX5" fmla="*/ 859109 w 920441"/>
              <a:gd name="connsiteY5" fmla="*/ 0 h 1064205"/>
              <a:gd name="connsiteX0" fmla="*/ 8330 w 1151394"/>
              <a:gd name="connsiteY0" fmla="*/ 0 h 1022810"/>
              <a:gd name="connsiteX1" fmla="*/ 17632 w 1151394"/>
              <a:gd name="connsiteY1" fmla="*/ 387646 h 1022810"/>
              <a:gd name="connsiteX2" fmla="*/ 162975 w 1151394"/>
              <a:gd name="connsiteY2" fmla="*/ 1022270 h 1022810"/>
              <a:gd name="connsiteX3" fmla="*/ 432208 w 1151394"/>
              <a:gd name="connsiteY3" fmla="*/ 128384 h 1022810"/>
              <a:gd name="connsiteX4" fmla="*/ 746257 w 1151394"/>
              <a:gd name="connsiteY4" fmla="*/ 1022746 h 1022810"/>
              <a:gd name="connsiteX5" fmla="*/ 1151394 w 1151394"/>
              <a:gd name="connsiteY5" fmla="*/ 75990 h 1022810"/>
              <a:gd name="connsiteX0" fmla="*/ 8330 w 1151394"/>
              <a:gd name="connsiteY0" fmla="*/ 0 h 1022800"/>
              <a:gd name="connsiteX1" fmla="*/ 17632 w 1151394"/>
              <a:gd name="connsiteY1" fmla="*/ 387646 h 1022800"/>
              <a:gd name="connsiteX2" fmla="*/ 162975 w 1151394"/>
              <a:gd name="connsiteY2" fmla="*/ 1022270 h 1022800"/>
              <a:gd name="connsiteX3" fmla="*/ 432208 w 1151394"/>
              <a:gd name="connsiteY3" fmla="*/ 128384 h 1022800"/>
              <a:gd name="connsiteX4" fmla="*/ 746257 w 1151394"/>
              <a:gd name="connsiteY4" fmla="*/ 1022746 h 1022800"/>
              <a:gd name="connsiteX5" fmla="*/ 1151394 w 1151394"/>
              <a:gd name="connsiteY5" fmla="*/ 75990 h 1022800"/>
              <a:gd name="connsiteX0" fmla="*/ 8330 w 1151394"/>
              <a:gd name="connsiteY0" fmla="*/ 0 h 1039576"/>
              <a:gd name="connsiteX1" fmla="*/ 17632 w 1151394"/>
              <a:gd name="connsiteY1" fmla="*/ 387646 h 1039576"/>
              <a:gd name="connsiteX2" fmla="*/ 162975 w 1151394"/>
              <a:gd name="connsiteY2" fmla="*/ 1022270 h 1039576"/>
              <a:gd name="connsiteX3" fmla="*/ 432208 w 1151394"/>
              <a:gd name="connsiteY3" fmla="*/ 128384 h 1039576"/>
              <a:gd name="connsiteX4" fmla="*/ 937754 w 1151394"/>
              <a:gd name="connsiteY4" fmla="*/ 1039523 h 1039576"/>
              <a:gd name="connsiteX5" fmla="*/ 1151394 w 1151394"/>
              <a:gd name="connsiteY5" fmla="*/ 75990 h 1039576"/>
              <a:gd name="connsiteX0" fmla="*/ 5771 w 1148835"/>
              <a:gd name="connsiteY0" fmla="*/ 0 h 1039586"/>
              <a:gd name="connsiteX1" fmla="*/ 15073 w 1148835"/>
              <a:gd name="connsiteY1" fmla="*/ 387646 h 1039586"/>
              <a:gd name="connsiteX2" fmla="*/ 160416 w 1148835"/>
              <a:gd name="connsiteY2" fmla="*/ 1022270 h 1039586"/>
              <a:gd name="connsiteX3" fmla="*/ 510280 w 1148835"/>
              <a:gd name="connsiteY3" fmla="*/ 128384 h 1039586"/>
              <a:gd name="connsiteX4" fmla="*/ 935195 w 1148835"/>
              <a:gd name="connsiteY4" fmla="*/ 1039523 h 1039586"/>
              <a:gd name="connsiteX5" fmla="*/ 1148835 w 1148835"/>
              <a:gd name="connsiteY5" fmla="*/ 75990 h 1039586"/>
              <a:gd name="connsiteX0" fmla="*/ 5771 w 1148835"/>
              <a:gd name="connsiteY0" fmla="*/ 0 h 1039583"/>
              <a:gd name="connsiteX1" fmla="*/ 15073 w 1148835"/>
              <a:gd name="connsiteY1" fmla="*/ 387646 h 1039583"/>
              <a:gd name="connsiteX2" fmla="*/ 160416 w 1148835"/>
              <a:gd name="connsiteY2" fmla="*/ 1022270 h 1039583"/>
              <a:gd name="connsiteX3" fmla="*/ 510280 w 1148835"/>
              <a:gd name="connsiteY3" fmla="*/ 128384 h 1039583"/>
              <a:gd name="connsiteX4" fmla="*/ 935195 w 1148835"/>
              <a:gd name="connsiteY4" fmla="*/ 1039523 h 1039583"/>
              <a:gd name="connsiteX5" fmla="*/ 1148835 w 1148835"/>
              <a:gd name="connsiteY5" fmla="*/ 75990 h 1039583"/>
              <a:gd name="connsiteX0" fmla="*/ 5771 w 1148835"/>
              <a:gd name="connsiteY0" fmla="*/ 0 h 1039742"/>
              <a:gd name="connsiteX1" fmla="*/ 15073 w 1148835"/>
              <a:gd name="connsiteY1" fmla="*/ 387646 h 1039742"/>
              <a:gd name="connsiteX2" fmla="*/ 160416 w 1148835"/>
              <a:gd name="connsiteY2" fmla="*/ 1022270 h 1039742"/>
              <a:gd name="connsiteX3" fmla="*/ 510280 w 1148835"/>
              <a:gd name="connsiteY3" fmla="*/ 128384 h 1039742"/>
              <a:gd name="connsiteX4" fmla="*/ 935195 w 1148835"/>
              <a:gd name="connsiteY4" fmla="*/ 1039523 h 1039742"/>
              <a:gd name="connsiteX5" fmla="*/ 1148835 w 1148835"/>
              <a:gd name="connsiteY5" fmla="*/ 75990 h 1039742"/>
              <a:gd name="connsiteX0" fmla="*/ 20577 w 1163641"/>
              <a:gd name="connsiteY0" fmla="*/ 0 h 1039742"/>
              <a:gd name="connsiteX1" fmla="*/ 29879 w 1163641"/>
              <a:gd name="connsiteY1" fmla="*/ 387646 h 1039742"/>
              <a:gd name="connsiteX2" fmla="*/ 175222 w 1163641"/>
              <a:gd name="connsiteY2" fmla="*/ 1022270 h 1039742"/>
              <a:gd name="connsiteX3" fmla="*/ 525086 w 1163641"/>
              <a:gd name="connsiteY3" fmla="*/ 128384 h 1039742"/>
              <a:gd name="connsiteX4" fmla="*/ 950001 w 1163641"/>
              <a:gd name="connsiteY4" fmla="*/ 1039523 h 1039742"/>
              <a:gd name="connsiteX5" fmla="*/ 1163641 w 1163641"/>
              <a:gd name="connsiteY5" fmla="*/ 75990 h 1039742"/>
              <a:gd name="connsiteX0" fmla="*/ 5771 w 1148835"/>
              <a:gd name="connsiteY0" fmla="*/ 0 h 1039742"/>
              <a:gd name="connsiteX1" fmla="*/ 15073 w 1148835"/>
              <a:gd name="connsiteY1" fmla="*/ 387646 h 1039742"/>
              <a:gd name="connsiteX2" fmla="*/ 200731 w 1148835"/>
              <a:gd name="connsiteY2" fmla="*/ 1022270 h 1039742"/>
              <a:gd name="connsiteX3" fmla="*/ 510280 w 1148835"/>
              <a:gd name="connsiteY3" fmla="*/ 128384 h 1039742"/>
              <a:gd name="connsiteX4" fmla="*/ 935195 w 1148835"/>
              <a:gd name="connsiteY4" fmla="*/ 1039523 h 1039742"/>
              <a:gd name="connsiteX5" fmla="*/ 1148835 w 1148835"/>
              <a:gd name="connsiteY5" fmla="*/ 75990 h 1039742"/>
              <a:gd name="connsiteX0" fmla="*/ 9793 w 1152857"/>
              <a:gd name="connsiteY0" fmla="*/ 0 h 1039742"/>
              <a:gd name="connsiteX1" fmla="*/ 4954 w 1152857"/>
              <a:gd name="connsiteY1" fmla="*/ 138227 h 1039742"/>
              <a:gd name="connsiteX2" fmla="*/ 19095 w 1152857"/>
              <a:gd name="connsiteY2" fmla="*/ 387646 h 1039742"/>
              <a:gd name="connsiteX3" fmla="*/ 204753 w 1152857"/>
              <a:gd name="connsiteY3" fmla="*/ 1022270 h 1039742"/>
              <a:gd name="connsiteX4" fmla="*/ 514302 w 1152857"/>
              <a:gd name="connsiteY4" fmla="*/ 128384 h 1039742"/>
              <a:gd name="connsiteX5" fmla="*/ 939217 w 1152857"/>
              <a:gd name="connsiteY5" fmla="*/ 1039523 h 1039742"/>
              <a:gd name="connsiteX6" fmla="*/ 1152857 w 1152857"/>
              <a:gd name="connsiteY6" fmla="*/ 75990 h 1039742"/>
              <a:gd name="connsiteX0" fmla="*/ 2647 w 1145711"/>
              <a:gd name="connsiteY0" fmla="*/ 0 h 1039742"/>
              <a:gd name="connsiteX1" fmla="*/ 121633 w 1145711"/>
              <a:gd name="connsiteY1" fmla="*/ 172578 h 1039742"/>
              <a:gd name="connsiteX2" fmla="*/ 11949 w 1145711"/>
              <a:gd name="connsiteY2" fmla="*/ 387646 h 1039742"/>
              <a:gd name="connsiteX3" fmla="*/ 197607 w 1145711"/>
              <a:gd name="connsiteY3" fmla="*/ 1022270 h 1039742"/>
              <a:gd name="connsiteX4" fmla="*/ 507156 w 1145711"/>
              <a:gd name="connsiteY4" fmla="*/ 128384 h 1039742"/>
              <a:gd name="connsiteX5" fmla="*/ 932071 w 1145711"/>
              <a:gd name="connsiteY5" fmla="*/ 1039523 h 1039742"/>
              <a:gd name="connsiteX6" fmla="*/ 1145711 w 1145711"/>
              <a:gd name="connsiteY6" fmla="*/ 75990 h 1039742"/>
              <a:gd name="connsiteX0" fmla="*/ 5 w 1143069"/>
              <a:gd name="connsiteY0" fmla="*/ 0 h 1039742"/>
              <a:gd name="connsiteX1" fmla="*/ 118991 w 1143069"/>
              <a:gd name="connsiteY1" fmla="*/ 172578 h 1039742"/>
              <a:gd name="connsiteX2" fmla="*/ 120432 w 1143069"/>
              <a:gd name="connsiteY2" fmla="*/ 392930 h 1039742"/>
              <a:gd name="connsiteX3" fmla="*/ 194965 w 1143069"/>
              <a:gd name="connsiteY3" fmla="*/ 1022270 h 1039742"/>
              <a:gd name="connsiteX4" fmla="*/ 504514 w 1143069"/>
              <a:gd name="connsiteY4" fmla="*/ 128384 h 1039742"/>
              <a:gd name="connsiteX5" fmla="*/ 929429 w 1143069"/>
              <a:gd name="connsiteY5" fmla="*/ 1039523 h 1039742"/>
              <a:gd name="connsiteX6" fmla="*/ 1143069 w 1143069"/>
              <a:gd name="connsiteY6" fmla="*/ 75990 h 1039742"/>
              <a:gd name="connsiteX0" fmla="*/ 5 w 1143069"/>
              <a:gd name="connsiteY0" fmla="*/ 0 h 1039742"/>
              <a:gd name="connsiteX1" fmla="*/ 118991 w 1143069"/>
              <a:gd name="connsiteY1" fmla="*/ 172578 h 1039742"/>
              <a:gd name="connsiteX2" fmla="*/ 120432 w 1143069"/>
              <a:gd name="connsiteY2" fmla="*/ 392930 h 1039742"/>
              <a:gd name="connsiteX3" fmla="*/ 194965 w 1143069"/>
              <a:gd name="connsiteY3" fmla="*/ 1022270 h 1039742"/>
              <a:gd name="connsiteX4" fmla="*/ 504514 w 1143069"/>
              <a:gd name="connsiteY4" fmla="*/ 128384 h 1039742"/>
              <a:gd name="connsiteX5" fmla="*/ 929429 w 1143069"/>
              <a:gd name="connsiteY5" fmla="*/ 1039523 h 1039742"/>
              <a:gd name="connsiteX6" fmla="*/ 1143069 w 1143069"/>
              <a:gd name="connsiteY6" fmla="*/ 75990 h 1039742"/>
              <a:gd name="connsiteX0" fmla="*/ 5 w 1143069"/>
              <a:gd name="connsiteY0" fmla="*/ 0 h 1209675"/>
              <a:gd name="connsiteX1" fmla="*/ 118991 w 1143069"/>
              <a:gd name="connsiteY1" fmla="*/ 172578 h 1209675"/>
              <a:gd name="connsiteX2" fmla="*/ 120432 w 1143069"/>
              <a:gd name="connsiteY2" fmla="*/ 392930 h 1209675"/>
              <a:gd name="connsiteX3" fmla="*/ 204490 w 1143069"/>
              <a:gd name="connsiteY3" fmla="*/ 1207233 h 1209675"/>
              <a:gd name="connsiteX4" fmla="*/ 504514 w 1143069"/>
              <a:gd name="connsiteY4" fmla="*/ 128384 h 1209675"/>
              <a:gd name="connsiteX5" fmla="*/ 929429 w 1143069"/>
              <a:gd name="connsiteY5" fmla="*/ 1039523 h 1209675"/>
              <a:gd name="connsiteX6" fmla="*/ 1143069 w 1143069"/>
              <a:gd name="connsiteY6" fmla="*/ 75990 h 1209675"/>
              <a:gd name="connsiteX0" fmla="*/ 5 w 1143069"/>
              <a:gd name="connsiteY0" fmla="*/ 0 h 1207241"/>
              <a:gd name="connsiteX1" fmla="*/ 118991 w 1143069"/>
              <a:gd name="connsiteY1" fmla="*/ 172578 h 1207241"/>
              <a:gd name="connsiteX2" fmla="*/ 120432 w 1143069"/>
              <a:gd name="connsiteY2" fmla="*/ 392930 h 1207241"/>
              <a:gd name="connsiteX3" fmla="*/ 204490 w 1143069"/>
              <a:gd name="connsiteY3" fmla="*/ 1207233 h 1207241"/>
              <a:gd name="connsiteX4" fmla="*/ 504514 w 1143069"/>
              <a:gd name="connsiteY4" fmla="*/ 128384 h 1207241"/>
              <a:gd name="connsiteX5" fmla="*/ 929429 w 1143069"/>
              <a:gd name="connsiteY5" fmla="*/ 1039523 h 1207241"/>
              <a:gd name="connsiteX6" fmla="*/ 1143069 w 1143069"/>
              <a:gd name="connsiteY6" fmla="*/ 75990 h 1207241"/>
              <a:gd name="connsiteX0" fmla="*/ 5 w 1143069"/>
              <a:gd name="connsiteY0" fmla="*/ 0 h 1249518"/>
              <a:gd name="connsiteX1" fmla="*/ 118991 w 1143069"/>
              <a:gd name="connsiteY1" fmla="*/ 172578 h 1249518"/>
              <a:gd name="connsiteX2" fmla="*/ 120432 w 1143069"/>
              <a:gd name="connsiteY2" fmla="*/ 392930 h 1249518"/>
              <a:gd name="connsiteX3" fmla="*/ 210840 w 1143069"/>
              <a:gd name="connsiteY3" fmla="*/ 1249510 h 1249518"/>
              <a:gd name="connsiteX4" fmla="*/ 504514 w 1143069"/>
              <a:gd name="connsiteY4" fmla="*/ 128384 h 1249518"/>
              <a:gd name="connsiteX5" fmla="*/ 929429 w 1143069"/>
              <a:gd name="connsiteY5" fmla="*/ 1039523 h 1249518"/>
              <a:gd name="connsiteX6" fmla="*/ 1143069 w 1143069"/>
              <a:gd name="connsiteY6" fmla="*/ 75990 h 1249518"/>
              <a:gd name="connsiteX0" fmla="*/ 5 w 1143069"/>
              <a:gd name="connsiteY0" fmla="*/ 0 h 1332085"/>
              <a:gd name="connsiteX1" fmla="*/ 118991 w 1143069"/>
              <a:gd name="connsiteY1" fmla="*/ 172578 h 1332085"/>
              <a:gd name="connsiteX2" fmla="*/ 120432 w 1143069"/>
              <a:gd name="connsiteY2" fmla="*/ 392930 h 1332085"/>
              <a:gd name="connsiteX3" fmla="*/ 210840 w 1143069"/>
              <a:gd name="connsiteY3" fmla="*/ 1249510 h 1332085"/>
              <a:gd name="connsiteX4" fmla="*/ 274566 w 1143069"/>
              <a:gd name="connsiteY4" fmla="*/ 1171378 h 1332085"/>
              <a:gd name="connsiteX5" fmla="*/ 504514 w 1143069"/>
              <a:gd name="connsiteY5" fmla="*/ 128384 h 1332085"/>
              <a:gd name="connsiteX6" fmla="*/ 929429 w 1143069"/>
              <a:gd name="connsiteY6" fmla="*/ 1039523 h 1332085"/>
              <a:gd name="connsiteX7" fmla="*/ 1143069 w 1143069"/>
              <a:gd name="connsiteY7" fmla="*/ 75990 h 1332085"/>
              <a:gd name="connsiteX0" fmla="*/ 5 w 1143069"/>
              <a:gd name="connsiteY0" fmla="*/ 0 h 1340825"/>
              <a:gd name="connsiteX1" fmla="*/ 118991 w 1143069"/>
              <a:gd name="connsiteY1" fmla="*/ 172578 h 1340825"/>
              <a:gd name="connsiteX2" fmla="*/ 120432 w 1143069"/>
              <a:gd name="connsiteY2" fmla="*/ 392930 h 1340825"/>
              <a:gd name="connsiteX3" fmla="*/ 210840 w 1143069"/>
              <a:gd name="connsiteY3" fmla="*/ 1249510 h 1340825"/>
              <a:gd name="connsiteX4" fmla="*/ 322191 w 1143069"/>
              <a:gd name="connsiteY4" fmla="*/ 1189875 h 1340825"/>
              <a:gd name="connsiteX5" fmla="*/ 504514 w 1143069"/>
              <a:gd name="connsiteY5" fmla="*/ 128384 h 1340825"/>
              <a:gd name="connsiteX6" fmla="*/ 929429 w 1143069"/>
              <a:gd name="connsiteY6" fmla="*/ 1039523 h 1340825"/>
              <a:gd name="connsiteX7" fmla="*/ 1143069 w 1143069"/>
              <a:gd name="connsiteY7" fmla="*/ 75990 h 1340825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221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286073"/>
              <a:gd name="connsiteX1" fmla="*/ 118991 w 1143069"/>
              <a:gd name="connsiteY1" fmla="*/ 172578 h 1286073"/>
              <a:gd name="connsiteX2" fmla="*/ 120432 w 1143069"/>
              <a:gd name="connsiteY2" fmla="*/ 392930 h 1286073"/>
              <a:gd name="connsiteX3" fmla="*/ 134640 w 1143069"/>
              <a:gd name="connsiteY3" fmla="*/ 1194021 h 1286073"/>
              <a:gd name="connsiteX4" fmla="*/ 322191 w 1143069"/>
              <a:gd name="connsiteY4" fmla="*/ 1189875 h 1286073"/>
              <a:gd name="connsiteX5" fmla="*/ 504514 w 1143069"/>
              <a:gd name="connsiteY5" fmla="*/ 128384 h 1286073"/>
              <a:gd name="connsiteX6" fmla="*/ 929429 w 1143069"/>
              <a:gd name="connsiteY6" fmla="*/ 1039523 h 1286073"/>
              <a:gd name="connsiteX7" fmla="*/ 1143069 w 1143069"/>
              <a:gd name="connsiteY7" fmla="*/ 75990 h 1286073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348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348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304089"/>
              <a:gd name="connsiteX1" fmla="*/ 118991 w 1143069"/>
              <a:gd name="connsiteY1" fmla="*/ 172578 h 1304089"/>
              <a:gd name="connsiteX2" fmla="*/ 120432 w 1143069"/>
              <a:gd name="connsiteY2" fmla="*/ 392930 h 1304089"/>
              <a:gd name="connsiteX3" fmla="*/ 134640 w 1143069"/>
              <a:gd name="connsiteY3" fmla="*/ 1194021 h 1304089"/>
              <a:gd name="connsiteX4" fmla="*/ 334891 w 1143069"/>
              <a:gd name="connsiteY4" fmla="*/ 1189875 h 1304089"/>
              <a:gd name="connsiteX5" fmla="*/ 504514 w 1143069"/>
              <a:gd name="connsiteY5" fmla="*/ 128384 h 1304089"/>
              <a:gd name="connsiteX6" fmla="*/ 929429 w 1143069"/>
              <a:gd name="connsiteY6" fmla="*/ 1039523 h 1304089"/>
              <a:gd name="connsiteX7" fmla="*/ 1143069 w 1143069"/>
              <a:gd name="connsiteY7" fmla="*/ 75990 h 1304089"/>
              <a:gd name="connsiteX0" fmla="*/ 5 w 1143069"/>
              <a:gd name="connsiteY0" fmla="*/ 0 h 1264955"/>
              <a:gd name="connsiteX1" fmla="*/ 118991 w 1143069"/>
              <a:gd name="connsiteY1" fmla="*/ 172578 h 1264955"/>
              <a:gd name="connsiteX2" fmla="*/ 120432 w 1143069"/>
              <a:gd name="connsiteY2" fmla="*/ 392930 h 1264955"/>
              <a:gd name="connsiteX3" fmla="*/ 134640 w 1143069"/>
              <a:gd name="connsiteY3" fmla="*/ 1194021 h 1264955"/>
              <a:gd name="connsiteX4" fmla="*/ 334891 w 1143069"/>
              <a:gd name="connsiteY4" fmla="*/ 1189875 h 1264955"/>
              <a:gd name="connsiteX5" fmla="*/ 504514 w 1143069"/>
              <a:gd name="connsiteY5" fmla="*/ 128384 h 1264955"/>
              <a:gd name="connsiteX6" fmla="*/ 929429 w 1143069"/>
              <a:gd name="connsiteY6" fmla="*/ 1039523 h 1264955"/>
              <a:gd name="connsiteX7" fmla="*/ 1143069 w 1143069"/>
              <a:gd name="connsiteY7" fmla="*/ 75990 h 1264955"/>
              <a:gd name="connsiteX0" fmla="*/ 5 w 1143069"/>
              <a:gd name="connsiteY0" fmla="*/ 0 h 1269511"/>
              <a:gd name="connsiteX1" fmla="*/ 118991 w 1143069"/>
              <a:gd name="connsiteY1" fmla="*/ 172578 h 1269511"/>
              <a:gd name="connsiteX2" fmla="*/ 120432 w 1143069"/>
              <a:gd name="connsiteY2" fmla="*/ 392930 h 1269511"/>
              <a:gd name="connsiteX3" fmla="*/ 134640 w 1143069"/>
              <a:gd name="connsiteY3" fmla="*/ 1194021 h 1269511"/>
              <a:gd name="connsiteX4" fmla="*/ 522216 w 1143069"/>
              <a:gd name="connsiteY4" fmla="*/ 1200445 h 1269511"/>
              <a:gd name="connsiteX5" fmla="*/ 504514 w 1143069"/>
              <a:gd name="connsiteY5" fmla="*/ 128384 h 1269511"/>
              <a:gd name="connsiteX6" fmla="*/ 929429 w 1143069"/>
              <a:gd name="connsiteY6" fmla="*/ 1039523 h 1269511"/>
              <a:gd name="connsiteX7" fmla="*/ 1143069 w 1143069"/>
              <a:gd name="connsiteY7" fmla="*/ 75990 h 1269511"/>
              <a:gd name="connsiteX0" fmla="*/ 5 w 1143069"/>
              <a:gd name="connsiteY0" fmla="*/ 0 h 1314517"/>
              <a:gd name="connsiteX1" fmla="*/ 118991 w 1143069"/>
              <a:gd name="connsiteY1" fmla="*/ 172578 h 1314517"/>
              <a:gd name="connsiteX2" fmla="*/ 120432 w 1143069"/>
              <a:gd name="connsiteY2" fmla="*/ 392930 h 1314517"/>
              <a:gd name="connsiteX3" fmla="*/ 134640 w 1143069"/>
              <a:gd name="connsiteY3" fmla="*/ 1194021 h 1314517"/>
              <a:gd name="connsiteX4" fmla="*/ 522216 w 1143069"/>
              <a:gd name="connsiteY4" fmla="*/ 1200445 h 1314517"/>
              <a:gd name="connsiteX5" fmla="*/ 564839 w 1143069"/>
              <a:gd name="connsiteY5" fmla="*/ 138953 h 1314517"/>
              <a:gd name="connsiteX6" fmla="*/ 929429 w 1143069"/>
              <a:gd name="connsiteY6" fmla="*/ 1039523 h 1314517"/>
              <a:gd name="connsiteX7" fmla="*/ 1143069 w 1143069"/>
              <a:gd name="connsiteY7" fmla="*/ 75990 h 1314517"/>
              <a:gd name="connsiteX0" fmla="*/ 5 w 1143069"/>
              <a:gd name="connsiteY0" fmla="*/ 0 h 1290210"/>
              <a:gd name="connsiteX1" fmla="*/ 118991 w 1143069"/>
              <a:gd name="connsiteY1" fmla="*/ 172578 h 1290210"/>
              <a:gd name="connsiteX2" fmla="*/ 120432 w 1143069"/>
              <a:gd name="connsiteY2" fmla="*/ 392930 h 1290210"/>
              <a:gd name="connsiteX3" fmla="*/ 99941 w 1143069"/>
              <a:gd name="connsiteY3" fmla="*/ 870152 h 1290210"/>
              <a:gd name="connsiteX4" fmla="*/ 134640 w 1143069"/>
              <a:gd name="connsiteY4" fmla="*/ 1194021 h 1290210"/>
              <a:gd name="connsiteX5" fmla="*/ 522216 w 1143069"/>
              <a:gd name="connsiteY5" fmla="*/ 1200445 h 1290210"/>
              <a:gd name="connsiteX6" fmla="*/ 564839 w 1143069"/>
              <a:gd name="connsiteY6" fmla="*/ 138953 h 1290210"/>
              <a:gd name="connsiteX7" fmla="*/ 929429 w 1143069"/>
              <a:gd name="connsiteY7" fmla="*/ 1039523 h 1290210"/>
              <a:gd name="connsiteX8" fmla="*/ 1143069 w 1143069"/>
              <a:gd name="connsiteY8" fmla="*/ 75990 h 1290210"/>
              <a:gd name="connsiteX0" fmla="*/ 5 w 1143069"/>
              <a:gd name="connsiteY0" fmla="*/ 0 h 1290210"/>
              <a:gd name="connsiteX1" fmla="*/ 118991 w 1143069"/>
              <a:gd name="connsiteY1" fmla="*/ 172578 h 1290210"/>
              <a:gd name="connsiteX2" fmla="*/ 120432 w 1143069"/>
              <a:gd name="connsiteY2" fmla="*/ 392930 h 1290210"/>
              <a:gd name="connsiteX3" fmla="*/ 125341 w 1143069"/>
              <a:gd name="connsiteY3" fmla="*/ 870152 h 1290210"/>
              <a:gd name="connsiteX4" fmla="*/ 134640 w 1143069"/>
              <a:gd name="connsiteY4" fmla="*/ 1194021 h 1290210"/>
              <a:gd name="connsiteX5" fmla="*/ 522216 w 1143069"/>
              <a:gd name="connsiteY5" fmla="*/ 1200445 h 1290210"/>
              <a:gd name="connsiteX6" fmla="*/ 564839 w 1143069"/>
              <a:gd name="connsiteY6" fmla="*/ 138953 h 1290210"/>
              <a:gd name="connsiteX7" fmla="*/ 929429 w 1143069"/>
              <a:gd name="connsiteY7" fmla="*/ 1039523 h 1290210"/>
              <a:gd name="connsiteX8" fmla="*/ 1143069 w 1143069"/>
              <a:gd name="connsiteY8" fmla="*/ 75990 h 1290210"/>
              <a:gd name="connsiteX0" fmla="*/ 5 w 1143069"/>
              <a:gd name="connsiteY0" fmla="*/ 0 h 1288810"/>
              <a:gd name="connsiteX1" fmla="*/ 118991 w 1143069"/>
              <a:gd name="connsiteY1" fmla="*/ 172578 h 1288810"/>
              <a:gd name="connsiteX2" fmla="*/ 120432 w 1143069"/>
              <a:gd name="connsiteY2" fmla="*/ 392930 h 1288810"/>
              <a:gd name="connsiteX3" fmla="*/ 125341 w 1143069"/>
              <a:gd name="connsiteY3" fmla="*/ 870152 h 1288810"/>
              <a:gd name="connsiteX4" fmla="*/ 134640 w 1143069"/>
              <a:gd name="connsiteY4" fmla="*/ 1194021 h 1288810"/>
              <a:gd name="connsiteX5" fmla="*/ 522216 w 1143069"/>
              <a:gd name="connsiteY5" fmla="*/ 1200445 h 1288810"/>
              <a:gd name="connsiteX6" fmla="*/ 564839 w 1143069"/>
              <a:gd name="connsiteY6" fmla="*/ 138953 h 1288810"/>
              <a:gd name="connsiteX7" fmla="*/ 929429 w 1143069"/>
              <a:gd name="connsiteY7" fmla="*/ 1039523 h 1288810"/>
              <a:gd name="connsiteX8" fmla="*/ 1143069 w 1143069"/>
              <a:gd name="connsiteY8" fmla="*/ 75990 h 1288810"/>
              <a:gd name="connsiteX0" fmla="*/ 5 w 1143069"/>
              <a:gd name="connsiteY0" fmla="*/ 0 h 1299988"/>
              <a:gd name="connsiteX1" fmla="*/ 118991 w 1143069"/>
              <a:gd name="connsiteY1" fmla="*/ 172578 h 1299988"/>
              <a:gd name="connsiteX2" fmla="*/ 120432 w 1143069"/>
              <a:gd name="connsiteY2" fmla="*/ 392930 h 1299988"/>
              <a:gd name="connsiteX3" fmla="*/ 125341 w 1143069"/>
              <a:gd name="connsiteY3" fmla="*/ 870152 h 1299988"/>
              <a:gd name="connsiteX4" fmla="*/ 134640 w 1143069"/>
              <a:gd name="connsiteY4" fmla="*/ 1194021 h 1299988"/>
              <a:gd name="connsiteX5" fmla="*/ 522216 w 1143069"/>
              <a:gd name="connsiteY5" fmla="*/ 1200445 h 1299988"/>
              <a:gd name="connsiteX6" fmla="*/ 564839 w 1143069"/>
              <a:gd name="connsiteY6" fmla="*/ 138953 h 1299988"/>
              <a:gd name="connsiteX7" fmla="*/ 929429 w 1143069"/>
              <a:gd name="connsiteY7" fmla="*/ 1039523 h 1299988"/>
              <a:gd name="connsiteX8" fmla="*/ 1143069 w 1143069"/>
              <a:gd name="connsiteY8" fmla="*/ 75990 h 1299988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979416 w 1143069"/>
              <a:gd name="connsiteY8" fmla="*/ 81994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71538 w 1214602"/>
              <a:gd name="connsiteY0" fmla="*/ 0 h 1300551"/>
              <a:gd name="connsiteX1" fmla="*/ 24 w 1214602"/>
              <a:gd name="connsiteY1" fmla="*/ 191074 h 1300551"/>
              <a:gd name="connsiteX2" fmla="*/ 191965 w 1214602"/>
              <a:gd name="connsiteY2" fmla="*/ 392930 h 1300551"/>
              <a:gd name="connsiteX3" fmla="*/ 196874 w 1214602"/>
              <a:gd name="connsiteY3" fmla="*/ 870152 h 1300551"/>
              <a:gd name="connsiteX4" fmla="*/ 206173 w 1214602"/>
              <a:gd name="connsiteY4" fmla="*/ 1194021 h 1300551"/>
              <a:gd name="connsiteX5" fmla="*/ 593749 w 1214602"/>
              <a:gd name="connsiteY5" fmla="*/ 1200445 h 1300551"/>
              <a:gd name="connsiteX6" fmla="*/ 766547 w 1214602"/>
              <a:gd name="connsiteY6" fmla="*/ 131026 h 1300551"/>
              <a:gd name="connsiteX7" fmla="*/ 1000962 w 1214602"/>
              <a:gd name="connsiteY7" fmla="*/ 1039523 h 1300551"/>
              <a:gd name="connsiteX8" fmla="*/ 1187474 w 1214602"/>
              <a:gd name="connsiteY8" fmla="*/ 1023408 h 1300551"/>
              <a:gd name="connsiteX9" fmla="*/ 1214602 w 1214602"/>
              <a:gd name="connsiteY9" fmla="*/ 75990 h 1300551"/>
              <a:gd name="connsiteX0" fmla="*/ 76459 w 1219523"/>
              <a:gd name="connsiteY0" fmla="*/ 0 h 1300551"/>
              <a:gd name="connsiteX1" fmla="*/ 4945 w 1219523"/>
              <a:gd name="connsiteY1" fmla="*/ 191074 h 1300551"/>
              <a:gd name="connsiteX2" fmla="*/ 36 w 1219523"/>
              <a:gd name="connsiteY2" fmla="*/ 532973 h 1300551"/>
              <a:gd name="connsiteX3" fmla="*/ 201795 w 1219523"/>
              <a:gd name="connsiteY3" fmla="*/ 870152 h 1300551"/>
              <a:gd name="connsiteX4" fmla="*/ 211094 w 1219523"/>
              <a:gd name="connsiteY4" fmla="*/ 1194021 h 1300551"/>
              <a:gd name="connsiteX5" fmla="*/ 598670 w 1219523"/>
              <a:gd name="connsiteY5" fmla="*/ 1200445 h 1300551"/>
              <a:gd name="connsiteX6" fmla="*/ 771468 w 1219523"/>
              <a:gd name="connsiteY6" fmla="*/ 131026 h 1300551"/>
              <a:gd name="connsiteX7" fmla="*/ 1005883 w 1219523"/>
              <a:gd name="connsiteY7" fmla="*/ 1039523 h 1300551"/>
              <a:gd name="connsiteX8" fmla="*/ 1192395 w 1219523"/>
              <a:gd name="connsiteY8" fmla="*/ 1023408 h 1300551"/>
              <a:gd name="connsiteX9" fmla="*/ 1219523 w 1219523"/>
              <a:gd name="connsiteY9" fmla="*/ 75990 h 1300551"/>
              <a:gd name="connsiteX0" fmla="*/ 77910 w 1220974"/>
              <a:gd name="connsiteY0" fmla="*/ 0 h 1284497"/>
              <a:gd name="connsiteX1" fmla="*/ 6396 w 1220974"/>
              <a:gd name="connsiteY1" fmla="*/ 191074 h 1284497"/>
              <a:gd name="connsiteX2" fmla="*/ 1487 w 1220974"/>
              <a:gd name="connsiteY2" fmla="*/ 532973 h 1284497"/>
              <a:gd name="connsiteX3" fmla="*/ 3221 w 1220974"/>
              <a:gd name="connsiteY3" fmla="*/ 1018122 h 1284497"/>
              <a:gd name="connsiteX4" fmla="*/ 212545 w 1220974"/>
              <a:gd name="connsiteY4" fmla="*/ 1194021 h 1284497"/>
              <a:gd name="connsiteX5" fmla="*/ 600121 w 1220974"/>
              <a:gd name="connsiteY5" fmla="*/ 1200445 h 1284497"/>
              <a:gd name="connsiteX6" fmla="*/ 772919 w 1220974"/>
              <a:gd name="connsiteY6" fmla="*/ 131026 h 1284497"/>
              <a:gd name="connsiteX7" fmla="*/ 1007334 w 1220974"/>
              <a:gd name="connsiteY7" fmla="*/ 1039523 h 1284497"/>
              <a:gd name="connsiteX8" fmla="*/ 1193846 w 1220974"/>
              <a:gd name="connsiteY8" fmla="*/ 1023408 h 1284497"/>
              <a:gd name="connsiteX9" fmla="*/ 1220974 w 1220974"/>
              <a:gd name="connsiteY9" fmla="*/ 75990 h 1284497"/>
              <a:gd name="connsiteX0" fmla="*/ 77910 w 1220974"/>
              <a:gd name="connsiteY0" fmla="*/ 0 h 1308905"/>
              <a:gd name="connsiteX1" fmla="*/ 6396 w 1220974"/>
              <a:gd name="connsiteY1" fmla="*/ 191074 h 1308905"/>
              <a:gd name="connsiteX2" fmla="*/ 1487 w 1220974"/>
              <a:gd name="connsiteY2" fmla="*/ 532973 h 1308905"/>
              <a:gd name="connsiteX3" fmla="*/ 3221 w 1220974"/>
              <a:gd name="connsiteY3" fmla="*/ 1018122 h 1308905"/>
              <a:gd name="connsiteX4" fmla="*/ 98245 w 1220974"/>
              <a:gd name="connsiteY4" fmla="*/ 1252152 h 1308905"/>
              <a:gd name="connsiteX5" fmla="*/ 600121 w 1220974"/>
              <a:gd name="connsiteY5" fmla="*/ 1200445 h 1308905"/>
              <a:gd name="connsiteX6" fmla="*/ 772919 w 1220974"/>
              <a:gd name="connsiteY6" fmla="*/ 131026 h 1308905"/>
              <a:gd name="connsiteX7" fmla="*/ 1007334 w 1220974"/>
              <a:gd name="connsiteY7" fmla="*/ 1039523 h 1308905"/>
              <a:gd name="connsiteX8" fmla="*/ 1193846 w 1220974"/>
              <a:gd name="connsiteY8" fmla="*/ 1023408 h 1308905"/>
              <a:gd name="connsiteX9" fmla="*/ 1220974 w 1220974"/>
              <a:gd name="connsiteY9" fmla="*/ 75990 h 1308905"/>
              <a:gd name="connsiteX0" fmla="*/ 77910 w 1220974"/>
              <a:gd name="connsiteY0" fmla="*/ 0 h 1307227"/>
              <a:gd name="connsiteX1" fmla="*/ 6396 w 1220974"/>
              <a:gd name="connsiteY1" fmla="*/ 191074 h 1307227"/>
              <a:gd name="connsiteX2" fmla="*/ 1487 w 1220974"/>
              <a:gd name="connsiteY2" fmla="*/ 532973 h 1307227"/>
              <a:gd name="connsiteX3" fmla="*/ 3221 w 1220974"/>
              <a:gd name="connsiteY3" fmla="*/ 1018122 h 1307227"/>
              <a:gd name="connsiteX4" fmla="*/ 98245 w 1220974"/>
              <a:gd name="connsiteY4" fmla="*/ 1252152 h 1307227"/>
              <a:gd name="connsiteX5" fmla="*/ 400096 w 1220974"/>
              <a:gd name="connsiteY5" fmla="*/ 1197802 h 1307227"/>
              <a:gd name="connsiteX6" fmla="*/ 772919 w 1220974"/>
              <a:gd name="connsiteY6" fmla="*/ 131026 h 1307227"/>
              <a:gd name="connsiteX7" fmla="*/ 1007334 w 1220974"/>
              <a:gd name="connsiteY7" fmla="*/ 1039523 h 1307227"/>
              <a:gd name="connsiteX8" fmla="*/ 1193846 w 1220974"/>
              <a:gd name="connsiteY8" fmla="*/ 1023408 h 1307227"/>
              <a:gd name="connsiteX9" fmla="*/ 1220974 w 1220974"/>
              <a:gd name="connsiteY9" fmla="*/ 75990 h 130722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1007334 w 1220974"/>
              <a:gd name="connsiteY7" fmla="*/ 1039523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4134 w 1225807"/>
              <a:gd name="connsiteY7" fmla="*/ 1071231 h 1307047"/>
              <a:gd name="connsiteX8" fmla="*/ 1193846 w 1225807"/>
              <a:gd name="connsiteY8" fmla="*/ 1023408 h 1307047"/>
              <a:gd name="connsiteX9" fmla="*/ 1220974 w 1225807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4134 w 1225807"/>
              <a:gd name="connsiteY7" fmla="*/ 1071231 h 1307047"/>
              <a:gd name="connsiteX8" fmla="*/ 1193846 w 1225807"/>
              <a:gd name="connsiteY8" fmla="*/ 1023408 h 1307047"/>
              <a:gd name="connsiteX9" fmla="*/ 1220974 w 1225807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9213"/>
              <a:gd name="connsiteX1" fmla="*/ 6396 w 1225807"/>
              <a:gd name="connsiteY1" fmla="*/ 191074 h 1309213"/>
              <a:gd name="connsiteX2" fmla="*/ 1487 w 1225807"/>
              <a:gd name="connsiteY2" fmla="*/ 532973 h 1309213"/>
              <a:gd name="connsiteX3" fmla="*/ 3221 w 1225807"/>
              <a:gd name="connsiteY3" fmla="*/ 1018122 h 1309213"/>
              <a:gd name="connsiteX4" fmla="*/ 98245 w 1225807"/>
              <a:gd name="connsiteY4" fmla="*/ 1252152 h 1309213"/>
              <a:gd name="connsiteX5" fmla="*/ 400096 w 1225807"/>
              <a:gd name="connsiteY5" fmla="*/ 1197802 h 1309213"/>
              <a:gd name="connsiteX6" fmla="*/ 512569 w 1225807"/>
              <a:gd name="connsiteY6" fmla="*/ 101961 h 1309213"/>
              <a:gd name="connsiteX7" fmla="*/ 806497 w 1225807"/>
              <a:gd name="connsiteY7" fmla="*/ 365468 h 1309213"/>
              <a:gd name="connsiteX8" fmla="*/ 804134 w 1225807"/>
              <a:gd name="connsiteY8" fmla="*/ 1071231 h 1309213"/>
              <a:gd name="connsiteX9" fmla="*/ 1193846 w 1225807"/>
              <a:gd name="connsiteY9" fmla="*/ 1023408 h 1309213"/>
              <a:gd name="connsiteX10" fmla="*/ 1220974 w 1225807"/>
              <a:gd name="connsiteY10" fmla="*/ 75990 h 1309213"/>
              <a:gd name="connsiteX0" fmla="*/ 77910 w 1225807"/>
              <a:gd name="connsiteY0" fmla="*/ 0 h 1309213"/>
              <a:gd name="connsiteX1" fmla="*/ 6396 w 1225807"/>
              <a:gd name="connsiteY1" fmla="*/ 191074 h 1309213"/>
              <a:gd name="connsiteX2" fmla="*/ 1487 w 1225807"/>
              <a:gd name="connsiteY2" fmla="*/ 532973 h 1309213"/>
              <a:gd name="connsiteX3" fmla="*/ 3221 w 1225807"/>
              <a:gd name="connsiteY3" fmla="*/ 1018122 h 1309213"/>
              <a:gd name="connsiteX4" fmla="*/ 98245 w 1225807"/>
              <a:gd name="connsiteY4" fmla="*/ 1252152 h 1309213"/>
              <a:gd name="connsiteX5" fmla="*/ 400096 w 1225807"/>
              <a:gd name="connsiteY5" fmla="*/ 1197802 h 1309213"/>
              <a:gd name="connsiteX6" fmla="*/ 512569 w 1225807"/>
              <a:gd name="connsiteY6" fmla="*/ 101961 h 1309213"/>
              <a:gd name="connsiteX7" fmla="*/ 806497 w 1225807"/>
              <a:gd name="connsiteY7" fmla="*/ 365468 h 1309213"/>
              <a:gd name="connsiteX8" fmla="*/ 804134 w 1225807"/>
              <a:gd name="connsiteY8" fmla="*/ 1071231 h 1309213"/>
              <a:gd name="connsiteX9" fmla="*/ 1193846 w 1225807"/>
              <a:gd name="connsiteY9" fmla="*/ 1023408 h 1309213"/>
              <a:gd name="connsiteX10" fmla="*/ 1220974 w 1225807"/>
              <a:gd name="connsiteY10" fmla="*/ 75990 h 1309213"/>
              <a:gd name="connsiteX0" fmla="*/ 77910 w 1225807"/>
              <a:gd name="connsiteY0" fmla="*/ 0 h 1310971"/>
              <a:gd name="connsiteX1" fmla="*/ 6396 w 1225807"/>
              <a:gd name="connsiteY1" fmla="*/ 191074 h 1310971"/>
              <a:gd name="connsiteX2" fmla="*/ 1487 w 1225807"/>
              <a:gd name="connsiteY2" fmla="*/ 532973 h 1310971"/>
              <a:gd name="connsiteX3" fmla="*/ 3221 w 1225807"/>
              <a:gd name="connsiteY3" fmla="*/ 1018122 h 1310971"/>
              <a:gd name="connsiteX4" fmla="*/ 98245 w 1225807"/>
              <a:gd name="connsiteY4" fmla="*/ 1252152 h 1310971"/>
              <a:gd name="connsiteX5" fmla="*/ 400096 w 1225807"/>
              <a:gd name="connsiteY5" fmla="*/ 1197802 h 1310971"/>
              <a:gd name="connsiteX6" fmla="*/ 512569 w 1225807"/>
              <a:gd name="connsiteY6" fmla="*/ 101961 h 1310971"/>
              <a:gd name="connsiteX7" fmla="*/ 806497 w 1225807"/>
              <a:gd name="connsiteY7" fmla="*/ 365468 h 1310971"/>
              <a:gd name="connsiteX8" fmla="*/ 804134 w 1225807"/>
              <a:gd name="connsiteY8" fmla="*/ 1071231 h 1310971"/>
              <a:gd name="connsiteX9" fmla="*/ 1193846 w 1225807"/>
              <a:gd name="connsiteY9" fmla="*/ 1023408 h 1310971"/>
              <a:gd name="connsiteX10" fmla="*/ 1220974 w 1225807"/>
              <a:gd name="connsiteY10" fmla="*/ 75990 h 1310971"/>
              <a:gd name="connsiteX0" fmla="*/ 77910 w 1225807"/>
              <a:gd name="connsiteY0" fmla="*/ 0 h 1276058"/>
              <a:gd name="connsiteX1" fmla="*/ 6396 w 1225807"/>
              <a:gd name="connsiteY1" fmla="*/ 191074 h 1276058"/>
              <a:gd name="connsiteX2" fmla="*/ 1487 w 1225807"/>
              <a:gd name="connsiteY2" fmla="*/ 532973 h 1276058"/>
              <a:gd name="connsiteX3" fmla="*/ 3221 w 1225807"/>
              <a:gd name="connsiteY3" fmla="*/ 1018122 h 1276058"/>
              <a:gd name="connsiteX4" fmla="*/ 98245 w 1225807"/>
              <a:gd name="connsiteY4" fmla="*/ 1252152 h 1276058"/>
              <a:gd name="connsiteX5" fmla="*/ 400096 w 1225807"/>
              <a:gd name="connsiteY5" fmla="*/ 1197802 h 1276058"/>
              <a:gd name="connsiteX6" fmla="*/ 512569 w 1225807"/>
              <a:gd name="connsiteY6" fmla="*/ 101961 h 1276058"/>
              <a:gd name="connsiteX7" fmla="*/ 806497 w 1225807"/>
              <a:gd name="connsiteY7" fmla="*/ 365468 h 1276058"/>
              <a:gd name="connsiteX8" fmla="*/ 804134 w 1225807"/>
              <a:gd name="connsiteY8" fmla="*/ 1071231 h 1276058"/>
              <a:gd name="connsiteX9" fmla="*/ 1193846 w 1225807"/>
              <a:gd name="connsiteY9" fmla="*/ 1023408 h 1276058"/>
              <a:gd name="connsiteX10" fmla="*/ 1220974 w 1225807"/>
              <a:gd name="connsiteY10" fmla="*/ 75990 h 1276058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71522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95119 w 1225807"/>
              <a:gd name="connsiteY7" fmla="*/ 99318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95119 w 1225807"/>
              <a:gd name="connsiteY7" fmla="*/ 99318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807" h="1290643">
                <a:moveTo>
                  <a:pt x="77910" y="0"/>
                </a:moveTo>
                <a:cubicBezTo>
                  <a:pt x="77104" y="23038"/>
                  <a:pt x="4846" y="126466"/>
                  <a:pt x="6396" y="191074"/>
                </a:cubicBezTo>
                <a:cubicBezTo>
                  <a:pt x="7946" y="255682"/>
                  <a:pt x="4662" y="416711"/>
                  <a:pt x="1487" y="532973"/>
                </a:cubicBezTo>
                <a:cubicBezTo>
                  <a:pt x="-1688" y="649235"/>
                  <a:pt x="853" y="884607"/>
                  <a:pt x="3221" y="1018122"/>
                </a:cubicBezTo>
                <a:cubicBezTo>
                  <a:pt x="5589" y="1151637"/>
                  <a:pt x="28924" y="1216920"/>
                  <a:pt x="98245" y="1252152"/>
                </a:cubicBezTo>
                <a:cubicBezTo>
                  <a:pt x="167566" y="1287384"/>
                  <a:pt x="350846" y="1337656"/>
                  <a:pt x="400096" y="1197802"/>
                </a:cubicBezTo>
                <a:cubicBezTo>
                  <a:pt x="449346" y="1057948"/>
                  <a:pt x="361243" y="596111"/>
                  <a:pt x="393747" y="413030"/>
                </a:cubicBezTo>
                <a:cubicBezTo>
                  <a:pt x="426251" y="229949"/>
                  <a:pt x="408852" y="99318"/>
                  <a:pt x="595119" y="99318"/>
                </a:cubicBezTo>
                <a:cubicBezTo>
                  <a:pt x="781386" y="99318"/>
                  <a:pt x="771661" y="203483"/>
                  <a:pt x="806497" y="365468"/>
                </a:cubicBezTo>
                <a:cubicBezTo>
                  <a:pt x="841333" y="527453"/>
                  <a:pt x="739576" y="961574"/>
                  <a:pt x="804134" y="1071231"/>
                </a:cubicBezTo>
                <a:cubicBezTo>
                  <a:pt x="868692" y="1180888"/>
                  <a:pt x="1124373" y="1189281"/>
                  <a:pt x="1193846" y="1023408"/>
                </a:cubicBezTo>
                <a:cubicBezTo>
                  <a:pt x="1263319" y="857535"/>
                  <a:pt x="1193699" y="199983"/>
                  <a:pt x="1220974" y="7599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491302" y="1740326"/>
            <a:ext cx="801088" cy="1188185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030757"/>
              <a:gd name="connsiteX1" fmla="*/ 170563 w 850779"/>
              <a:gd name="connsiteY1" fmla="*/ 420708 h 1030757"/>
              <a:gd name="connsiteX2" fmla="*/ 406615 w 850779"/>
              <a:gd name="connsiteY2" fmla="*/ 1030164 h 1030757"/>
              <a:gd name="connsiteX3" fmla="*/ 596825 w 850779"/>
              <a:gd name="connsiteY3" fmla="*/ 208553 h 1030757"/>
              <a:gd name="connsiteX4" fmla="*/ 850779 w 850779"/>
              <a:gd name="connsiteY4" fmla="*/ 0 h 1030757"/>
              <a:gd name="connsiteX0" fmla="*/ 0 w 850779"/>
              <a:gd name="connsiteY0" fmla="*/ 41451 h 1031069"/>
              <a:gd name="connsiteX1" fmla="*/ 170563 w 850779"/>
              <a:gd name="connsiteY1" fmla="*/ 420708 h 1031069"/>
              <a:gd name="connsiteX2" fmla="*/ 406615 w 850779"/>
              <a:gd name="connsiteY2" fmla="*/ 1030164 h 1031069"/>
              <a:gd name="connsiteX3" fmla="*/ 596825 w 850779"/>
              <a:gd name="connsiteY3" fmla="*/ 544100 h 1031069"/>
              <a:gd name="connsiteX4" fmla="*/ 850779 w 850779"/>
              <a:gd name="connsiteY4" fmla="*/ 0 h 1031069"/>
              <a:gd name="connsiteX0" fmla="*/ 0 w 850779"/>
              <a:gd name="connsiteY0" fmla="*/ 41451 h 1031163"/>
              <a:gd name="connsiteX1" fmla="*/ 170563 w 850779"/>
              <a:gd name="connsiteY1" fmla="*/ 420708 h 1031163"/>
              <a:gd name="connsiteX2" fmla="*/ 406615 w 850779"/>
              <a:gd name="connsiteY2" fmla="*/ 1030164 h 1031163"/>
              <a:gd name="connsiteX3" fmla="*/ 596825 w 850779"/>
              <a:gd name="connsiteY3" fmla="*/ 544100 h 1031163"/>
              <a:gd name="connsiteX4" fmla="*/ 850779 w 850779"/>
              <a:gd name="connsiteY4" fmla="*/ 0 h 1031163"/>
              <a:gd name="connsiteX0" fmla="*/ 0 w 800385"/>
              <a:gd name="connsiteY0" fmla="*/ 0 h 989534"/>
              <a:gd name="connsiteX1" fmla="*/ 170563 w 800385"/>
              <a:gd name="connsiteY1" fmla="*/ 379257 h 989534"/>
              <a:gd name="connsiteX2" fmla="*/ 406615 w 800385"/>
              <a:gd name="connsiteY2" fmla="*/ 988713 h 989534"/>
              <a:gd name="connsiteX3" fmla="*/ 596825 w 800385"/>
              <a:gd name="connsiteY3" fmla="*/ 502649 h 989534"/>
              <a:gd name="connsiteX4" fmla="*/ 800385 w 800385"/>
              <a:gd name="connsiteY4" fmla="*/ 176654 h 989534"/>
              <a:gd name="connsiteX0" fmla="*/ 0 w 800385"/>
              <a:gd name="connsiteY0" fmla="*/ 0 h 988743"/>
              <a:gd name="connsiteX1" fmla="*/ 170563 w 800385"/>
              <a:gd name="connsiteY1" fmla="*/ 379257 h 988743"/>
              <a:gd name="connsiteX2" fmla="*/ 406615 w 800385"/>
              <a:gd name="connsiteY2" fmla="*/ 988713 h 988743"/>
              <a:gd name="connsiteX3" fmla="*/ 596825 w 800385"/>
              <a:gd name="connsiteY3" fmla="*/ 502649 h 988743"/>
              <a:gd name="connsiteX4" fmla="*/ 800385 w 800385"/>
              <a:gd name="connsiteY4" fmla="*/ 176654 h 988743"/>
              <a:gd name="connsiteX0" fmla="*/ 0 w 800385"/>
              <a:gd name="connsiteY0" fmla="*/ 0 h 988715"/>
              <a:gd name="connsiteX1" fmla="*/ 351981 w 800385"/>
              <a:gd name="connsiteY1" fmla="*/ 496698 h 988715"/>
              <a:gd name="connsiteX2" fmla="*/ 406615 w 800385"/>
              <a:gd name="connsiteY2" fmla="*/ 988713 h 988715"/>
              <a:gd name="connsiteX3" fmla="*/ 596825 w 800385"/>
              <a:gd name="connsiteY3" fmla="*/ 502649 h 988715"/>
              <a:gd name="connsiteX4" fmla="*/ 800385 w 800385"/>
              <a:gd name="connsiteY4" fmla="*/ 176654 h 988715"/>
              <a:gd name="connsiteX0" fmla="*/ 0 w 800385"/>
              <a:gd name="connsiteY0" fmla="*/ 0 h 988715"/>
              <a:gd name="connsiteX1" fmla="*/ 351981 w 800385"/>
              <a:gd name="connsiteY1" fmla="*/ 496698 h 988715"/>
              <a:gd name="connsiteX2" fmla="*/ 577955 w 800385"/>
              <a:gd name="connsiteY2" fmla="*/ 988713 h 988715"/>
              <a:gd name="connsiteX3" fmla="*/ 596825 w 800385"/>
              <a:gd name="connsiteY3" fmla="*/ 502649 h 988715"/>
              <a:gd name="connsiteX4" fmla="*/ 800385 w 800385"/>
              <a:gd name="connsiteY4" fmla="*/ 176654 h 988715"/>
              <a:gd name="connsiteX0" fmla="*/ 0 w 800385"/>
              <a:gd name="connsiteY0" fmla="*/ 0 h 988921"/>
              <a:gd name="connsiteX1" fmla="*/ 351981 w 800385"/>
              <a:gd name="connsiteY1" fmla="*/ 496698 h 988921"/>
              <a:gd name="connsiteX2" fmla="*/ 577955 w 800385"/>
              <a:gd name="connsiteY2" fmla="*/ 988713 h 988921"/>
              <a:gd name="connsiteX3" fmla="*/ 758086 w 800385"/>
              <a:gd name="connsiteY3" fmla="*/ 552981 h 988921"/>
              <a:gd name="connsiteX4" fmla="*/ 800385 w 800385"/>
              <a:gd name="connsiteY4" fmla="*/ 176654 h 988921"/>
              <a:gd name="connsiteX0" fmla="*/ 0 w 801801"/>
              <a:gd name="connsiteY0" fmla="*/ 0 h 988921"/>
              <a:gd name="connsiteX1" fmla="*/ 351981 w 801801"/>
              <a:gd name="connsiteY1" fmla="*/ 496698 h 988921"/>
              <a:gd name="connsiteX2" fmla="*/ 577955 w 801801"/>
              <a:gd name="connsiteY2" fmla="*/ 988713 h 988921"/>
              <a:gd name="connsiteX3" fmla="*/ 758086 w 801801"/>
              <a:gd name="connsiteY3" fmla="*/ 552981 h 988921"/>
              <a:gd name="connsiteX4" fmla="*/ 800385 w 801801"/>
              <a:gd name="connsiteY4" fmla="*/ 176654 h 988921"/>
              <a:gd name="connsiteX0" fmla="*/ 0 w 810499"/>
              <a:gd name="connsiteY0" fmla="*/ 0 h 993430"/>
              <a:gd name="connsiteX1" fmla="*/ 351981 w 810499"/>
              <a:gd name="connsiteY1" fmla="*/ 496698 h 993430"/>
              <a:gd name="connsiteX2" fmla="*/ 577955 w 810499"/>
              <a:gd name="connsiteY2" fmla="*/ 988713 h 993430"/>
              <a:gd name="connsiteX3" fmla="*/ 788322 w 810499"/>
              <a:gd name="connsiteY3" fmla="*/ 712365 h 993430"/>
              <a:gd name="connsiteX4" fmla="*/ 800385 w 810499"/>
              <a:gd name="connsiteY4" fmla="*/ 176654 h 993430"/>
              <a:gd name="connsiteX0" fmla="*/ 0 w 801088"/>
              <a:gd name="connsiteY0" fmla="*/ 0 h 993823"/>
              <a:gd name="connsiteX1" fmla="*/ 351981 w 801088"/>
              <a:gd name="connsiteY1" fmla="*/ 496698 h 993823"/>
              <a:gd name="connsiteX2" fmla="*/ 577955 w 801088"/>
              <a:gd name="connsiteY2" fmla="*/ 988713 h 993823"/>
              <a:gd name="connsiteX3" fmla="*/ 788322 w 801088"/>
              <a:gd name="connsiteY3" fmla="*/ 712365 h 993823"/>
              <a:gd name="connsiteX4" fmla="*/ 800385 w 801088"/>
              <a:gd name="connsiteY4" fmla="*/ 176654 h 993823"/>
              <a:gd name="connsiteX0" fmla="*/ 0 w 801088"/>
              <a:gd name="connsiteY0" fmla="*/ 0 h 988842"/>
              <a:gd name="connsiteX1" fmla="*/ 351981 w 801088"/>
              <a:gd name="connsiteY1" fmla="*/ 496698 h 988842"/>
              <a:gd name="connsiteX2" fmla="*/ 577955 w 801088"/>
              <a:gd name="connsiteY2" fmla="*/ 988713 h 988842"/>
              <a:gd name="connsiteX3" fmla="*/ 788322 w 801088"/>
              <a:gd name="connsiteY3" fmla="*/ 712365 h 988842"/>
              <a:gd name="connsiteX4" fmla="*/ 800385 w 801088"/>
              <a:gd name="connsiteY4" fmla="*/ 176654 h 98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088" h="988842">
                <a:moveTo>
                  <a:pt x="0" y="0"/>
                </a:moveTo>
                <a:cubicBezTo>
                  <a:pt x="174570" y="169622"/>
                  <a:pt x="331245" y="275320"/>
                  <a:pt x="351981" y="496698"/>
                </a:cubicBezTo>
                <a:cubicBezTo>
                  <a:pt x="362638" y="791383"/>
                  <a:pt x="364128" y="994712"/>
                  <a:pt x="577955" y="988713"/>
                </a:cubicBezTo>
                <a:cubicBezTo>
                  <a:pt x="791782" y="982714"/>
                  <a:pt x="801644" y="864485"/>
                  <a:pt x="788322" y="712365"/>
                </a:cubicBezTo>
                <a:cubicBezTo>
                  <a:pt x="775000" y="560245"/>
                  <a:pt x="806073" y="346956"/>
                  <a:pt x="800385" y="176654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876442" y="34739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872209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866442" y="267266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661133" y="22750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255787" y="347430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2254253" y="307872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264253" y="268113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2291425" y="227930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2642793" y="20845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655492" y="24740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59725" y="2865256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2852934" y="32753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061554" y="287245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061554" y="24740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3070020" y="20803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2313528" y="212115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2363210" y="2007190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151638" y="19101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1812934" y="23623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573874" y="193403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3295572" y="184059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3604605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3614130" y="207529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3635212" y="228142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3644737" y="268184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3659469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4046819" y="307554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056344" y="26838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040469" y="22877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044787" y="188665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49100" y="188546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252420" y="207529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4249100" y="228255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4242895" y="267266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4272564" y="307872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4640864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4640864" y="26838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4631339" y="229432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4672518" y="188272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005893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054407" y="22877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023800" y="2683824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236525" y="303252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463870" y="268645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5465598" y="227930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5462423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5624348" y="188546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808498" y="228255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5835930" y="266511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6029605" y="29010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258608" y="268645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256117" y="228360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6" name="Can 65"/>
          <p:cNvSpPr/>
          <p:nvPr/>
        </p:nvSpPr>
        <p:spPr>
          <a:xfrm>
            <a:off x="4127499" y="2066926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an 66"/>
          <p:cNvSpPr/>
          <p:nvPr/>
        </p:nvSpPr>
        <p:spPr>
          <a:xfrm>
            <a:off x="1780753" y="2462660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4040469" y="20845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Can 68"/>
          <p:cNvSpPr/>
          <p:nvPr/>
        </p:nvSpPr>
        <p:spPr>
          <a:xfrm>
            <a:off x="2852934" y="2088028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an 69"/>
          <p:cNvSpPr/>
          <p:nvPr/>
        </p:nvSpPr>
        <p:spPr>
          <a:xfrm>
            <a:off x="5172163" y="2176015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nut 71"/>
          <p:cNvSpPr/>
          <p:nvPr/>
        </p:nvSpPr>
        <p:spPr>
          <a:xfrm>
            <a:off x="3655607" y="2121151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Donut 73"/>
          <p:cNvSpPr/>
          <p:nvPr/>
        </p:nvSpPr>
        <p:spPr>
          <a:xfrm>
            <a:off x="2196002" y="3643986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Donut 74"/>
          <p:cNvSpPr/>
          <p:nvPr/>
        </p:nvSpPr>
        <p:spPr>
          <a:xfrm>
            <a:off x="2689916" y="2497955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Donut 75"/>
          <p:cNvSpPr/>
          <p:nvPr/>
        </p:nvSpPr>
        <p:spPr>
          <a:xfrm>
            <a:off x="4184169" y="2706093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168274" y="3061935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94172" y="2291386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890794" y="2652327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6268815" y="211731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2632863" y="5799668"/>
            <a:ext cx="3711951" cy="880532"/>
          </a:xfrm>
          <a:prstGeom prst="roundRect">
            <a:avLst>
              <a:gd name="adj" fmla="val 5834"/>
            </a:avLst>
          </a:prstGeom>
          <a:solidFill>
            <a:srgbClr val="9E9E9E"/>
          </a:solidFill>
          <a:ln>
            <a:solidFill>
              <a:schemeClr val="accent1">
                <a:shade val="95000"/>
                <a:satMod val="105000"/>
                <a:alpha val="27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000" dirty="0" err="1" smtClean="0"/>
              <a:t>Seismic+Pressure</a:t>
            </a:r>
            <a:r>
              <a:rPr lang="en-US" sz="1000" dirty="0" smtClean="0"/>
              <a:t> – Hardwired</a:t>
            </a:r>
          </a:p>
          <a:p>
            <a:pPr lvl="1"/>
            <a:r>
              <a:rPr lang="en-US" sz="1000" dirty="0" err="1"/>
              <a:t>Seismic+Pressure</a:t>
            </a:r>
            <a:r>
              <a:rPr lang="en-US" sz="1000" dirty="0"/>
              <a:t> – </a:t>
            </a:r>
            <a:r>
              <a:rPr lang="en-US" sz="1000" dirty="0" smtClean="0"/>
              <a:t>Hardwired + 10W Wireless Connection</a:t>
            </a:r>
          </a:p>
          <a:p>
            <a:pPr lvl="1"/>
            <a:r>
              <a:rPr lang="en-US" sz="1000" dirty="0" smtClean="0"/>
              <a:t>Branching Unit</a:t>
            </a:r>
          </a:p>
          <a:p>
            <a:pPr lvl="1"/>
            <a:r>
              <a:rPr lang="en-US" sz="1000" dirty="0" smtClean="0"/>
              <a:t>500 Watts Junction Box – With ROV Wet Mates</a:t>
            </a:r>
          </a:p>
          <a:p>
            <a:pPr lvl="1"/>
            <a:r>
              <a:rPr lang="en-US" sz="1000" dirty="0" smtClean="0"/>
              <a:t>GPS Buoy</a:t>
            </a:r>
            <a:endParaRPr lang="en-US" sz="1000" dirty="0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2880497" y="5897159"/>
            <a:ext cx="84548" cy="84548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2880491" y="6049559"/>
            <a:ext cx="84548" cy="8454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Can 82"/>
          <p:cNvSpPr/>
          <p:nvPr/>
        </p:nvSpPr>
        <p:spPr>
          <a:xfrm>
            <a:off x="2878157" y="6467460"/>
            <a:ext cx="102375" cy="115907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Donut 83"/>
          <p:cNvSpPr/>
          <p:nvPr/>
        </p:nvSpPr>
        <p:spPr>
          <a:xfrm>
            <a:off x="2867921" y="6312991"/>
            <a:ext cx="111857" cy="111857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Trapezoid 84"/>
          <p:cNvSpPr/>
          <p:nvPr/>
        </p:nvSpPr>
        <p:spPr>
          <a:xfrm>
            <a:off x="2874032" y="6173287"/>
            <a:ext cx="111468" cy="90963"/>
          </a:xfrm>
          <a:prstGeom prst="trapezoid">
            <a:avLst/>
          </a:prstGeom>
          <a:solidFill>
            <a:srgbClr val="48EE9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5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WOC-presentation-color-trawl-f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-59269"/>
            <a:ext cx="9162288" cy="699208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537592" y="1860241"/>
            <a:ext cx="991882" cy="1791647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991882"/>
              <a:gd name="connsiteY0" fmla="*/ 301501 h 1483886"/>
              <a:gd name="connsiteX1" fmla="*/ 351982 w 991882"/>
              <a:gd name="connsiteY1" fmla="*/ 613648 h 1483886"/>
              <a:gd name="connsiteX2" fmla="*/ 577954 w 991882"/>
              <a:gd name="connsiteY2" fmla="*/ 1483153 h 1483886"/>
              <a:gd name="connsiteX3" fmla="*/ 778244 w 991882"/>
              <a:gd name="connsiteY3" fmla="*/ 409882 h 1483886"/>
              <a:gd name="connsiteX4" fmla="*/ 991882 w 991882"/>
              <a:gd name="connsiteY4" fmla="*/ 0 h 1483886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577954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377948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377948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43430"/>
              <a:gd name="connsiteX1" fmla="*/ 351982 w 991882"/>
              <a:gd name="connsiteY1" fmla="*/ 613648 h 1543430"/>
              <a:gd name="connsiteX2" fmla="*/ 367947 w 991882"/>
              <a:gd name="connsiteY2" fmla="*/ 1487698 h 1543430"/>
              <a:gd name="connsiteX3" fmla="*/ 717069 w 991882"/>
              <a:gd name="connsiteY3" fmla="*/ 1341000 h 1543430"/>
              <a:gd name="connsiteX4" fmla="*/ 778244 w 991882"/>
              <a:gd name="connsiteY4" fmla="*/ 409882 h 1543430"/>
              <a:gd name="connsiteX5" fmla="*/ 991882 w 991882"/>
              <a:gd name="connsiteY5" fmla="*/ 0 h 1543430"/>
              <a:gd name="connsiteX0" fmla="*/ 0 w 991882"/>
              <a:gd name="connsiteY0" fmla="*/ 301501 h 1617263"/>
              <a:gd name="connsiteX1" fmla="*/ 351982 w 991882"/>
              <a:gd name="connsiteY1" fmla="*/ 613648 h 1617263"/>
              <a:gd name="connsiteX2" fmla="*/ 367947 w 991882"/>
              <a:gd name="connsiteY2" fmla="*/ 1487698 h 1617263"/>
              <a:gd name="connsiteX3" fmla="*/ 747070 w 991882"/>
              <a:gd name="connsiteY3" fmla="*/ 1500087 h 1617263"/>
              <a:gd name="connsiteX4" fmla="*/ 778244 w 991882"/>
              <a:gd name="connsiteY4" fmla="*/ 409882 h 1617263"/>
              <a:gd name="connsiteX5" fmla="*/ 991882 w 991882"/>
              <a:gd name="connsiteY5" fmla="*/ 0 h 1617263"/>
              <a:gd name="connsiteX0" fmla="*/ 0 w 991882"/>
              <a:gd name="connsiteY0" fmla="*/ 301501 h 1617263"/>
              <a:gd name="connsiteX1" fmla="*/ 351982 w 991882"/>
              <a:gd name="connsiteY1" fmla="*/ 613648 h 1617263"/>
              <a:gd name="connsiteX2" fmla="*/ 367947 w 991882"/>
              <a:gd name="connsiteY2" fmla="*/ 1487698 h 1617263"/>
              <a:gd name="connsiteX3" fmla="*/ 747070 w 991882"/>
              <a:gd name="connsiteY3" fmla="*/ 1500087 h 1617263"/>
              <a:gd name="connsiteX4" fmla="*/ 778244 w 991882"/>
              <a:gd name="connsiteY4" fmla="*/ 409882 h 1617263"/>
              <a:gd name="connsiteX5" fmla="*/ 991882 w 991882"/>
              <a:gd name="connsiteY5" fmla="*/ 0 h 1617263"/>
              <a:gd name="connsiteX0" fmla="*/ 0 w 991882"/>
              <a:gd name="connsiteY0" fmla="*/ 301501 h 1620947"/>
              <a:gd name="connsiteX1" fmla="*/ 351982 w 991882"/>
              <a:gd name="connsiteY1" fmla="*/ 613648 h 1620947"/>
              <a:gd name="connsiteX2" fmla="*/ 367947 w 991882"/>
              <a:gd name="connsiteY2" fmla="*/ 1487698 h 1620947"/>
              <a:gd name="connsiteX3" fmla="*/ 747070 w 991882"/>
              <a:gd name="connsiteY3" fmla="*/ 1500087 h 1620947"/>
              <a:gd name="connsiteX4" fmla="*/ 778244 w 991882"/>
              <a:gd name="connsiteY4" fmla="*/ 409882 h 1620947"/>
              <a:gd name="connsiteX5" fmla="*/ 991882 w 991882"/>
              <a:gd name="connsiteY5" fmla="*/ 0 h 1620947"/>
              <a:gd name="connsiteX0" fmla="*/ 0 w 991882"/>
              <a:gd name="connsiteY0" fmla="*/ 301501 h 1628771"/>
              <a:gd name="connsiteX1" fmla="*/ 351982 w 991882"/>
              <a:gd name="connsiteY1" fmla="*/ 613648 h 1628771"/>
              <a:gd name="connsiteX2" fmla="*/ 367947 w 991882"/>
              <a:gd name="connsiteY2" fmla="*/ 1487698 h 1628771"/>
              <a:gd name="connsiteX3" fmla="*/ 747070 w 991882"/>
              <a:gd name="connsiteY3" fmla="*/ 1500087 h 1628771"/>
              <a:gd name="connsiteX4" fmla="*/ 778244 w 991882"/>
              <a:gd name="connsiteY4" fmla="*/ 409882 h 1628771"/>
              <a:gd name="connsiteX5" fmla="*/ 991882 w 991882"/>
              <a:gd name="connsiteY5" fmla="*/ 0 h 162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882" h="1628771">
                <a:moveTo>
                  <a:pt x="0" y="301501"/>
                </a:moveTo>
                <a:cubicBezTo>
                  <a:pt x="174570" y="471123"/>
                  <a:pt x="331246" y="392270"/>
                  <a:pt x="351982" y="613648"/>
                </a:cubicBezTo>
                <a:cubicBezTo>
                  <a:pt x="362639" y="908333"/>
                  <a:pt x="362101" y="1317232"/>
                  <a:pt x="367947" y="1487698"/>
                </a:cubicBezTo>
                <a:cubicBezTo>
                  <a:pt x="373793" y="1658164"/>
                  <a:pt x="748689" y="1688057"/>
                  <a:pt x="747070" y="1500087"/>
                </a:cubicBezTo>
                <a:cubicBezTo>
                  <a:pt x="745451" y="1312117"/>
                  <a:pt x="737442" y="659897"/>
                  <a:pt x="778244" y="409882"/>
                </a:cubicBezTo>
                <a:cubicBezTo>
                  <a:pt x="819046" y="159868"/>
                  <a:pt x="836308" y="161914"/>
                  <a:pt x="991882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515004" y="1690518"/>
            <a:ext cx="961645" cy="1621437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645" h="1349407">
                <a:moveTo>
                  <a:pt x="0" y="133726"/>
                </a:moveTo>
                <a:cubicBezTo>
                  <a:pt x="174570" y="303348"/>
                  <a:pt x="149827" y="291605"/>
                  <a:pt x="170563" y="512983"/>
                </a:cubicBezTo>
                <a:cubicBezTo>
                  <a:pt x="181220" y="807668"/>
                  <a:pt x="103758" y="1325571"/>
                  <a:pt x="406615" y="1348933"/>
                </a:cubicBezTo>
                <a:cubicBezTo>
                  <a:pt x="709472" y="1372295"/>
                  <a:pt x="504320" y="525650"/>
                  <a:pt x="596825" y="300828"/>
                </a:cubicBezTo>
                <a:cubicBezTo>
                  <a:pt x="689330" y="76006"/>
                  <a:pt x="866544" y="229023"/>
                  <a:pt x="961645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76649" y="1661483"/>
            <a:ext cx="850779" cy="1584460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346680"/>
              <a:gd name="connsiteX1" fmla="*/ 170563 w 850779"/>
              <a:gd name="connsiteY1" fmla="*/ 420708 h 1346680"/>
              <a:gd name="connsiteX2" fmla="*/ 266675 w 850779"/>
              <a:gd name="connsiteY2" fmla="*/ 1196179 h 1346680"/>
              <a:gd name="connsiteX3" fmla="*/ 406615 w 850779"/>
              <a:gd name="connsiteY3" fmla="*/ 1256658 h 1346680"/>
              <a:gd name="connsiteX4" fmla="*/ 596825 w 850779"/>
              <a:gd name="connsiteY4" fmla="*/ 208553 h 1346680"/>
              <a:gd name="connsiteX5" fmla="*/ 850779 w 850779"/>
              <a:gd name="connsiteY5" fmla="*/ 0 h 1346680"/>
              <a:gd name="connsiteX0" fmla="*/ 0 w 850779"/>
              <a:gd name="connsiteY0" fmla="*/ 41451 h 1349966"/>
              <a:gd name="connsiteX1" fmla="*/ 170563 w 850779"/>
              <a:gd name="connsiteY1" fmla="*/ 420708 h 1349966"/>
              <a:gd name="connsiteX2" fmla="*/ 212700 w 850779"/>
              <a:gd name="connsiteY2" fmla="*/ 1204106 h 1349966"/>
              <a:gd name="connsiteX3" fmla="*/ 406615 w 850779"/>
              <a:gd name="connsiteY3" fmla="*/ 1256658 h 1349966"/>
              <a:gd name="connsiteX4" fmla="*/ 596825 w 850779"/>
              <a:gd name="connsiteY4" fmla="*/ 208553 h 1349966"/>
              <a:gd name="connsiteX5" fmla="*/ 850779 w 850779"/>
              <a:gd name="connsiteY5" fmla="*/ 0 h 1349966"/>
              <a:gd name="connsiteX0" fmla="*/ 0 w 850779"/>
              <a:gd name="connsiteY0" fmla="*/ 41451 h 1318634"/>
              <a:gd name="connsiteX1" fmla="*/ 170563 w 850779"/>
              <a:gd name="connsiteY1" fmla="*/ 420708 h 1318634"/>
              <a:gd name="connsiteX2" fmla="*/ 212700 w 850779"/>
              <a:gd name="connsiteY2" fmla="*/ 1204106 h 1318634"/>
              <a:gd name="connsiteX3" fmla="*/ 590765 w 850779"/>
              <a:gd name="connsiteY3" fmla="*/ 1203812 h 1318634"/>
              <a:gd name="connsiteX4" fmla="*/ 596825 w 850779"/>
              <a:gd name="connsiteY4" fmla="*/ 208553 h 1318634"/>
              <a:gd name="connsiteX5" fmla="*/ 850779 w 850779"/>
              <a:gd name="connsiteY5" fmla="*/ 0 h 131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779" h="1318634">
                <a:moveTo>
                  <a:pt x="0" y="41451"/>
                </a:moveTo>
                <a:cubicBezTo>
                  <a:pt x="174570" y="211073"/>
                  <a:pt x="149827" y="199330"/>
                  <a:pt x="170563" y="420708"/>
                </a:cubicBezTo>
                <a:cubicBezTo>
                  <a:pt x="215009" y="613162"/>
                  <a:pt x="173358" y="1064781"/>
                  <a:pt x="212700" y="1204106"/>
                </a:cubicBezTo>
                <a:cubicBezTo>
                  <a:pt x="252042" y="1343431"/>
                  <a:pt x="526744" y="1369737"/>
                  <a:pt x="590765" y="1203812"/>
                </a:cubicBezTo>
                <a:cubicBezTo>
                  <a:pt x="654786" y="1037887"/>
                  <a:pt x="553489" y="409188"/>
                  <a:pt x="596825" y="208553"/>
                </a:cubicBezTo>
                <a:cubicBezTo>
                  <a:pt x="640161" y="7918"/>
                  <a:pt x="715363" y="69638"/>
                  <a:pt x="850779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70327" y="1675409"/>
            <a:ext cx="1225807" cy="1550826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951"/>
              <a:gd name="connsiteX1" fmla="*/ 120169 w 850779"/>
              <a:gd name="connsiteY1" fmla="*/ 403931 h 1257951"/>
              <a:gd name="connsiteX2" fmla="*/ 406615 w 850779"/>
              <a:gd name="connsiteY2" fmla="*/ 1256658 h 1257951"/>
              <a:gd name="connsiteX3" fmla="*/ 596825 w 850779"/>
              <a:gd name="connsiteY3" fmla="*/ 208553 h 1257951"/>
              <a:gd name="connsiteX4" fmla="*/ 850779 w 850779"/>
              <a:gd name="connsiteY4" fmla="*/ 0 h 1257951"/>
              <a:gd name="connsiteX0" fmla="*/ 0 w 850779"/>
              <a:gd name="connsiteY0" fmla="*/ 41451 h 1174268"/>
              <a:gd name="connsiteX1" fmla="*/ 120169 w 850779"/>
              <a:gd name="connsiteY1" fmla="*/ 403931 h 1174268"/>
              <a:gd name="connsiteX2" fmla="*/ 325984 w 850779"/>
              <a:gd name="connsiteY2" fmla="*/ 1172772 h 1174268"/>
              <a:gd name="connsiteX3" fmla="*/ 596825 w 850779"/>
              <a:gd name="connsiteY3" fmla="*/ 208553 h 1174268"/>
              <a:gd name="connsiteX4" fmla="*/ 850779 w 850779"/>
              <a:gd name="connsiteY4" fmla="*/ 0 h 1174268"/>
              <a:gd name="connsiteX0" fmla="*/ 0 w 850779"/>
              <a:gd name="connsiteY0" fmla="*/ 41451 h 1173068"/>
              <a:gd name="connsiteX1" fmla="*/ 120169 w 850779"/>
              <a:gd name="connsiteY1" fmla="*/ 403931 h 1173068"/>
              <a:gd name="connsiteX2" fmla="*/ 325984 w 850779"/>
              <a:gd name="connsiteY2" fmla="*/ 1172772 h 1173068"/>
              <a:gd name="connsiteX3" fmla="*/ 596825 w 850779"/>
              <a:gd name="connsiteY3" fmla="*/ 208553 h 1173068"/>
              <a:gd name="connsiteX4" fmla="*/ 850779 w 850779"/>
              <a:gd name="connsiteY4" fmla="*/ 0 h 1173068"/>
              <a:gd name="connsiteX0" fmla="*/ 0 w 850779"/>
              <a:gd name="connsiteY0" fmla="*/ 41451 h 1173327"/>
              <a:gd name="connsiteX1" fmla="*/ 120169 w 850779"/>
              <a:gd name="connsiteY1" fmla="*/ 403931 h 1173327"/>
              <a:gd name="connsiteX2" fmla="*/ 325984 w 850779"/>
              <a:gd name="connsiteY2" fmla="*/ 1172772 h 1173327"/>
              <a:gd name="connsiteX3" fmla="*/ 534743 w 850779"/>
              <a:gd name="connsiteY3" fmla="*/ 522159 h 1173327"/>
              <a:gd name="connsiteX4" fmla="*/ 596825 w 850779"/>
              <a:gd name="connsiteY4" fmla="*/ 208553 h 1173327"/>
              <a:gd name="connsiteX5" fmla="*/ 850779 w 850779"/>
              <a:gd name="connsiteY5" fmla="*/ 0 h 1173327"/>
              <a:gd name="connsiteX0" fmla="*/ 0 w 850779"/>
              <a:gd name="connsiteY0" fmla="*/ 41451 h 1262604"/>
              <a:gd name="connsiteX1" fmla="*/ 120169 w 850779"/>
              <a:gd name="connsiteY1" fmla="*/ 403931 h 1262604"/>
              <a:gd name="connsiteX2" fmla="*/ 325984 w 850779"/>
              <a:gd name="connsiteY2" fmla="*/ 1172772 h 1262604"/>
              <a:gd name="connsiteX3" fmla="*/ 534743 w 850779"/>
              <a:gd name="connsiteY3" fmla="*/ 522159 h 1262604"/>
              <a:gd name="connsiteX4" fmla="*/ 758085 w 850779"/>
              <a:gd name="connsiteY4" fmla="*/ 1257135 h 1262604"/>
              <a:gd name="connsiteX5" fmla="*/ 850779 w 850779"/>
              <a:gd name="connsiteY5" fmla="*/ 0 h 1262604"/>
              <a:gd name="connsiteX0" fmla="*/ 0 w 920835"/>
              <a:gd name="connsiteY0" fmla="*/ 41451 h 1257260"/>
              <a:gd name="connsiteX1" fmla="*/ 120169 w 920835"/>
              <a:gd name="connsiteY1" fmla="*/ 403931 h 1257260"/>
              <a:gd name="connsiteX2" fmla="*/ 325984 w 920835"/>
              <a:gd name="connsiteY2" fmla="*/ 1172772 h 1257260"/>
              <a:gd name="connsiteX3" fmla="*/ 534743 w 920835"/>
              <a:gd name="connsiteY3" fmla="*/ 522159 h 1257260"/>
              <a:gd name="connsiteX4" fmla="*/ 758085 w 920835"/>
              <a:gd name="connsiteY4" fmla="*/ 1257135 h 1257260"/>
              <a:gd name="connsiteX5" fmla="*/ 850779 w 920835"/>
              <a:gd name="connsiteY5" fmla="*/ 0 h 1257260"/>
              <a:gd name="connsiteX0" fmla="*/ 0 w 850779"/>
              <a:gd name="connsiteY0" fmla="*/ 41451 h 1258842"/>
              <a:gd name="connsiteX1" fmla="*/ 120169 w 850779"/>
              <a:gd name="connsiteY1" fmla="*/ 403931 h 1258842"/>
              <a:gd name="connsiteX2" fmla="*/ 325984 w 850779"/>
              <a:gd name="connsiteY2" fmla="*/ 1172772 h 1258842"/>
              <a:gd name="connsiteX3" fmla="*/ 524665 w 850779"/>
              <a:gd name="connsiteY3" fmla="*/ 312442 h 1258842"/>
              <a:gd name="connsiteX4" fmla="*/ 758085 w 850779"/>
              <a:gd name="connsiteY4" fmla="*/ 1257135 h 1258842"/>
              <a:gd name="connsiteX5" fmla="*/ 850779 w 850779"/>
              <a:gd name="connsiteY5" fmla="*/ 0 h 1258842"/>
              <a:gd name="connsiteX0" fmla="*/ 0 w 850779"/>
              <a:gd name="connsiteY0" fmla="*/ 41451 h 1259027"/>
              <a:gd name="connsiteX1" fmla="*/ 120169 w 850779"/>
              <a:gd name="connsiteY1" fmla="*/ 403931 h 1259027"/>
              <a:gd name="connsiteX2" fmla="*/ 325984 w 850779"/>
              <a:gd name="connsiteY2" fmla="*/ 1172772 h 1259027"/>
              <a:gd name="connsiteX3" fmla="*/ 524665 w 850779"/>
              <a:gd name="connsiteY3" fmla="*/ 312442 h 1259027"/>
              <a:gd name="connsiteX4" fmla="*/ 758085 w 850779"/>
              <a:gd name="connsiteY4" fmla="*/ 1257135 h 1259027"/>
              <a:gd name="connsiteX5" fmla="*/ 850779 w 850779"/>
              <a:gd name="connsiteY5" fmla="*/ 0 h 1259027"/>
              <a:gd name="connsiteX0" fmla="*/ 0 w 850779"/>
              <a:gd name="connsiteY0" fmla="*/ 41451 h 1259027"/>
              <a:gd name="connsiteX1" fmla="*/ 120169 w 850779"/>
              <a:gd name="connsiteY1" fmla="*/ 403931 h 1259027"/>
              <a:gd name="connsiteX2" fmla="*/ 325984 w 850779"/>
              <a:gd name="connsiteY2" fmla="*/ 1172772 h 1259027"/>
              <a:gd name="connsiteX3" fmla="*/ 524665 w 850779"/>
              <a:gd name="connsiteY3" fmla="*/ 312442 h 1259027"/>
              <a:gd name="connsiteX4" fmla="*/ 758085 w 850779"/>
              <a:gd name="connsiteY4" fmla="*/ 1257135 h 1259027"/>
              <a:gd name="connsiteX5" fmla="*/ 850779 w 850779"/>
              <a:gd name="connsiteY5" fmla="*/ 0 h 1259027"/>
              <a:gd name="connsiteX0" fmla="*/ 0 w 850779"/>
              <a:gd name="connsiteY0" fmla="*/ 41451 h 1257645"/>
              <a:gd name="connsiteX1" fmla="*/ 120169 w 850779"/>
              <a:gd name="connsiteY1" fmla="*/ 403931 h 1257645"/>
              <a:gd name="connsiteX2" fmla="*/ 325984 w 850779"/>
              <a:gd name="connsiteY2" fmla="*/ 1172772 h 1257645"/>
              <a:gd name="connsiteX3" fmla="*/ 474271 w 850779"/>
              <a:gd name="connsiteY3" fmla="*/ 169835 h 1257645"/>
              <a:gd name="connsiteX4" fmla="*/ 758085 w 850779"/>
              <a:gd name="connsiteY4" fmla="*/ 1257135 h 1257645"/>
              <a:gd name="connsiteX5" fmla="*/ 850779 w 850779"/>
              <a:gd name="connsiteY5" fmla="*/ 0 h 1257645"/>
              <a:gd name="connsiteX0" fmla="*/ 0 w 850779"/>
              <a:gd name="connsiteY0" fmla="*/ 41451 h 1257645"/>
              <a:gd name="connsiteX1" fmla="*/ 19381 w 850779"/>
              <a:gd name="connsiteY1" fmla="*/ 429097 h 1257645"/>
              <a:gd name="connsiteX2" fmla="*/ 325984 w 850779"/>
              <a:gd name="connsiteY2" fmla="*/ 1172772 h 1257645"/>
              <a:gd name="connsiteX3" fmla="*/ 474271 w 850779"/>
              <a:gd name="connsiteY3" fmla="*/ 169835 h 1257645"/>
              <a:gd name="connsiteX4" fmla="*/ 758085 w 850779"/>
              <a:gd name="connsiteY4" fmla="*/ 1257135 h 1257645"/>
              <a:gd name="connsiteX5" fmla="*/ 850779 w 850779"/>
              <a:gd name="connsiteY5" fmla="*/ 0 h 1257645"/>
              <a:gd name="connsiteX0" fmla="*/ 2790 w 853569"/>
              <a:gd name="connsiteY0" fmla="*/ 41451 h 1257645"/>
              <a:gd name="connsiteX1" fmla="*/ 22171 w 853569"/>
              <a:gd name="connsiteY1" fmla="*/ 429097 h 1257645"/>
              <a:gd name="connsiteX2" fmla="*/ 328774 w 853569"/>
              <a:gd name="connsiteY2" fmla="*/ 1172772 h 1257645"/>
              <a:gd name="connsiteX3" fmla="*/ 477061 w 853569"/>
              <a:gd name="connsiteY3" fmla="*/ 169835 h 1257645"/>
              <a:gd name="connsiteX4" fmla="*/ 760875 w 853569"/>
              <a:gd name="connsiteY4" fmla="*/ 1257135 h 1257645"/>
              <a:gd name="connsiteX5" fmla="*/ 853569 w 853569"/>
              <a:gd name="connsiteY5" fmla="*/ 0 h 1257645"/>
              <a:gd name="connsiteX0" fmla="*/ 2790 w 853569"/>
              <a:gd name="connsiteY0" fmla="*/ 41451 h 1257645"/>
              <a:gd name="connsiteX1" fmla="*/ 22171 w 853569"/>
              <a:gd name="connsiteY1" fmla="*/ 429097 h 1257645"/>
              <a:gd name="connsiteX2" fmla="*/ 157435 w 853569"/>
              <a:gd name="connsiteY2" fmla="*/ 1214715 h 1257645"/>
              <a:gd name="connsiteX3" fmla="*/ 477061 w 853569"/>
              <a:gd name="connsiteY3" fmla="*/ 169835 h 1257645"/>
              <a:gd name="connsiteX4" fmla="*/ 760875 w 853569"/>
              <a:gd name="connsiteY4" fmla="*/ 1257135 h 1257645"/>
              <a:gd name="connsiteX5" fmla="*/ 853569 w 853569"/>
              <a:gd name="connsiteY5" fmla="*/ 0 h 1257645"/>
              <a:gd name="connsiteX0" fmla="*/ 17040 w 867819"/>
              <a:gd name="connsiteY0" fmla="*/ 41451 h 1257645"/>
              <a:gd name="connsiteX1" fmla="*/ 36421 w 867819"/>
              <a:gd name="connsiteY1" fmla="*/ 429097 h 1257645"/>
              <a:gd name="connsiteX2" fmla="*/ 171685 w 867819"/>
              <a:gd name="connsiteY2" fmla="*/ 1214715 h 1257645"/>
              <a:gd name="connsiteX3" fmla="*/ 491311 w 867819"/>
              <a:gd name="connsiteY3" fmla="*/ 169835 h 1257645"/>
              <a:gd name="connsiteX4" fmla="*/ 775125 w 867819"/>
              <a:gd name="connsiteY4" fmla="*/ 1257135 h 1257645"/>
              <a:gd name="connsiteX5" fmla="*/ 867819 w 867819"/>
              <a:gd name="connsiteY5" fmla="*/ 0 h 1257645"/>
              <a:gd name="connsiteX0" fmla="*/ 2791 w 853570"/>
              <a:gd name="connsiteY0" fmla="*/ 41451 h 1257645"/>
              <a:gd name="connsiteX1" fmla="*/ 22172 w 853570"/>
              <a:gd name="connsiteY1" fmla="*/ 429097 h 1257645"/>
              <a:gd name="connsiteX2" fmla="*/ 207830 w 853570"/>
              <a:gd name="connsiteY2" fmla="*/ 1214715 h 1257645"/>
              <a:gd name="connsiteX3" fmla="*/ 477062 w 853570"/>
              <a:gd name="connsiteY3" fmla="*/ 169835 h 1257645"/>
              <a:gd name="connsiteX4" fmla="*/ 760876 w 853570"/>
              <a:gd name="connsiteY4" fmla="*/ 1257135 h 1257645"/>
              <a:gd name="connsiteX5" fmla="*/ 853570 w 853570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210809 w 856549"/>
              <a:gd name="connsiteY2" fmla="*/ 1214715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210809 w 856549"/>
              <a:gd name="connsiteY2" fmla="*/ 1214715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170494 w 856549"/>
              <a:gd name="connsiteY2" fmla="*/ 1080497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21202 w 871981"/>
              <a:gd name="connsiteY0" fmla="*/ 41451 h 1257645"/>
              <a:gd name="connsiteX1" fmla="*/ 30504 w 871981"/>
              <a:gd name="connsiteY1" fmla="*/ 429097 h 1257645"/>
              <a:gd name="connsiteX2" fmla="*/ 185926 w 871981"/>
              <a:gd name="connsiteY2" fmla="*/ 1080497 h 1257645"/>
              <a:gd name="connsiteX3" fmla="*/ 495473 w 871981"/>
              <a:gd name="connsiteY3" fmla="*/ 169835 h 1257645"/>
              <a:gd name="connsiteX4" fmla="*/ 779287 w 871981"/>
              <a:gd name="connsiteY4" fmla="*/ 1257135 h 1257645"/>
              <a:gd name="connsiteX5" fmla="*/ 871981 w 871981"/>
              <a:gd name="connsiteY5" fmla="*/ 0 h 1257645"/>
              <a:gd name="connsiteX0" fmla="*/ 5771 w 856550"/>
              <a:gd name="connsiteY0" fmla="*/ 41451 h 1257593"/>
              <a:gd name="connsiteX1" fmla="*/ 15073 w 856550"/>
              <a:gd name="connsiteY1" fmla="*/ 429097 h 1257593"/>
              <a:gd name="connsiteX2" fmla="*/ 170495 w 856550"/>
              <a:gd name="connsiteY2" fmla="*/ 1080497 h 1257593"/>
              <a:gd name="connsiteX3" fmla="*/ 469964 w 856550"/>
              <a:gd name="connsiteY3" fmla="*/ 161446 h 1257593"/>
              <a:gd name="connsiteX4" fmla="*/ 763856 w 856550"/>
              <a:gd name="connsiteY4" fmla="*/ 1257135 h 1257593"/>
              <a:gd name="connsiteX5" fmla="*/ 856550 w 856550"/>
              <a:gd name="connsiteY5" fmla="*/ 0 h 1257593"/>
              <a:gd name="connsiteX0" fmla="*/ 5771 w 856550"/>
              <a:gd name="connsiteY0" fmla="*/ 41451 h 1257621"/>
              <a:gd name="connsiteX1" fmla="*/ 15073 w 856550"/>
              <a:gd name="connsiteY1" fmla="*/ 429097 h 1257621"/>
              <a:gd name="connsiteX2" fmla="*/ 170495 w 856550"/>
              <a:gd name="connsiteY2" fmla="*/ 1080497 h 1257621"/>
              <a:gd name="connsiteX3" fmla="*/ 469964 w 856550"/>
              <a:gd name="connsiteY3" fmla="*/ 161446 h 1257621"/>
              <a:gd name="connsiteX4" fmla="*/ 763856 w 856550"/>
              <a:gd name="connsiteY4" fmla="*/ 1257135 h 1257621"/>
              <a:gd name="connsiteX5" fmla="*/ 856550 w 856550"/>
              <a:gd name="connsiteY5" fmla="*/ 0 h 1257621"/>
              <a:gd name="connsiteX0" fmla="*/ 5771 w 856550"/>
              <a:gd name="connsiteY0" fmla="*/ 41451 h 1207312"/>
              <a:gd name="connsiteX1" fmla="*/ 15073 w 856550"/>
              <a:gd name="connsiteY1" fmla="*/ 429097 h 1207312"/>
              <a:gd name="connsiteX2" fmla="*/ 170495 w 856550"/>
              <a:gd name="connsiteY2" fmla="*/ 1080497 h 1207312"/>
              <a:gd name="connsiteX3" fmla="*/ 469964 w 856550"/>
              <a:gd name="connsiteY3" fmla="*/ 161446 h 1207312"/>
              <a:gd name="connsiteX4" fmla="*/ 733619 w 856550"/>
              <a:gd name="connsiteY4" fmla="*/ 1206803 h 1207312"/>
              <a:gd name="connsiteX5" fmla="*/ 856550 w 856550"/>
              <a:gd name="connsiteY5" fmla="*/ 0 h 1207312"/>
              <a:gd name="connsiteX0" fmla="*/ 5771 w 856550"/>
              <a:gd name="connsiteY0" fmla="*/ 41451 h 1206948"/>
              <a:gd name="connsiteX1" fmla="*/ 15073 w 856550"/>
              <a:gd name="connsiteY1" fmla="*/ 429097 h 1206948"/>
              <a:gd name="connsiteX2" fmla="*/ 170495 w 856550"/>
              <a:gd name="connsiteY2" fmla="*/ 1080497 h 1206948"/>
              <a:gd name="connsiteX3" fmla="*/ 469964 w 856550"/>
              <a:gd name="connsiteY3" fmla="*/ 161446 h 1206948"/>
              <a:gd name="connsiteX4" fmla="*/ 733619 w 856550"/>
              <a:gd name="connsiteY4" fmla="*/ 1206803 h 1206948"/>
              <a:gd name="connsiteX5" fmla="*/ 856550 w 856550"/>
              <a:gd name="connsiteY5" fmla="*/ 0 h 1206948"/>
              <a:gd name="connsiteX0" fmla="*/ 5771 w 856550"/>
              <a:gd name="connsiteY0" fmla="*/ 41451 h 1207369"/>
              <a:gd name="connsiteX1" fmla="*/ 15073 w 856550"/>
              <a:gd name="connsiteY1" fmla="*/ 429097 h 1207369"/>
              <a:gd name="connsiteX2" fmla="*/ 170495 w 856550"/>
              <a:gd name="connsiteY2" fmla="*/ 1080497 h 1207369"/>
              <a:gd name="connsiteX3" fmla="*/ 429649 w 856550"/>
              <a:gd name="connsiteY3" fmla="*/ 169835 h 1207369"/>
              <a:gd name="connsiteX4" fmla="*/ 733619 w 856550"/>
              <a:gd name="connsiteY4" fmla="*/ 1206803 h 1207369"/>
              <a:gd name="connsiteX5" fmla="*/ 856550 w 856550"/>
              <a:gd name="connsiteY5" fmla="*/ 0 h 1207369"/>
              <a:gd name="connsiteX0" fmla="*/ 5771 w 856550"/>
              <a:gd name="connsiteY0" fmla="*/ 41451 h 1207369"/>
              <a:gd name="connsiteX1" fmla="*/ 15073 w 856550"/>
              <a:gd name="connsiteY1" fmla="*/ 429097 h 1207369"/>
              <a:gd name="connsiteX2" fmla="*/ 130179 w 856550"/>
              <a:gd name="connsiteY2" fmla="*/ 1055332 h 1207369"/>
              <a:gd name="connsiteX3" fmla="*/ 429649 w 856550"/>
              <a:gd name="connsiteY3" fmla="*/ 169835 h 1207369"/>
              <a:gd name="connsiteX4" fmla="*/ 733619 w 856550"/>
              <a:gd name="connsiteY4" fmla="*/ 1206803 h 1207369"/>
              <a:gd name="connsiteX5" fmla="*/ 856550 w 856550"/>
              <a:gd name="connsiteY5" fmla="*/ 0 h 1207369"/>
              <a:gd name="connsiteX0" fmla="*/ 23449 w 874228"/>
              <a:gd name="connsiteY0" fmla="*/ 41451 h 1207369"/>
              <a:gd name="connsiteX1" fmla="*/ 32751 w 874228"/>
              <a:gd name="connsiteY1" fmla="*/ 429097 h 1207369"/>
              <a:gd name="connsiteX2" fmla="*/ 147857 w 874228"/>
              <a:gd name="connsiteY2" fmla="*/ 1055332 h 1207369"/>
              <a:gd name="connsiteX3" fmla="*/ 447327 w 874228"/>
              <a:gd name="connsiteY3" fmla="*/ 169835 h 1207369"/>
              <a:gd name="connsiteX4" fmla="*/ 751297 w 874228"/>
              <a:gd name="connsiteY4" fmla="*/ 1206803 h 1207369"/>
              <a:gd name="connsiteX5" fmla="*/ 874228 w 874228"/>
              <a:gd name="connsiteY5" fmla="*/ 0 h 1207369"/>
              <a:gd name="connsiteX0" fmla="*/ 8330 w 859109"/>
              <a:gd name="connsiteY0" fmla="*/ 41451 h 1207369"/>
              <a:gd name="connsiteX1" fmla="*/ 17632 w 859109"/>
              <a:gd name="connsiteY1" fmla="*/ 429097 h 1207369"/>
              <a:gd name="connsiteX2" fmla="*/ 162975 w 859109"/>
              <a:gd name="connsiteY2" fmla="*/ 1063721 h 1207369"/>
              <a:gd name="connsiteX3" fmla="*/ 432208 w 859109"/>
              <a:gd name="connsiteY3" fmla="*/ 169835 h 1207369"/>
              <a:gd name="connsiteX4" fmla="*/ 736178 w 859109"/>
              <a:gd name="connsiteY4" fmla="*/ 1206803 h 1207369"/>
              <a:gd name="connsiteX5" fmla="*/ 859109 w 859109"/>
              <a:gd name="connsiteY5" fmla="*/ 0 h 1207369"/>
              <a:gd name="connsiteX0" fmla="*/ 8330 w 913117"/>
              <a:gd name="connsiteY0" fmla="*/ 41451 h 1206810"/>
              <a:gd name="connsiteX1" fmla="*/ 17632 w 913117"/>
              <a:gd name="connsiteY1" fmla="*/ 429097 h 1206810"/>
              <a:gd name="connsiteX2" fmla="*/ 162975 w 913117"/>
              <a:gd name="connsiteY2" fmla="*/ 1063721 h 1206810"/>
              <a:gd name="connsiteX3" fmla="*/ 432208 w 913117"/>
              <a:gd name="connsiteY3" fmla="*/ 169835 h 1206810"/>
              <a:gd name="connsiteX4" fmla="*/ 736178 w 913117"/>
              <a:gd name="connsiteY4" fmla="*/ 1206803 h 1206810"/>
              <a:gd name="connsiteX5" fmla="*/ 859109 w 913117"/>
              <a:gd name="connsiteY5" fmla="*/ 0 h 1206810"/>
              <a:gd name="connsiteX0" fmla="*/ 8330 w 920441"/>
              <a:gd name="connsiteY0" fmla="*/ 41451 h 1064205"/>
              <a:gd name="connsiteX1" fmla="*/ 17632 w 920441"/>
              <a:gd name="connsiteY1" fmla="*/ 429097 h 1064205"/>
              <a:gd name="connsiteX2" fmla="*/ 162975 w 920441"/>
              <a:gd name="connsiteY2" fmla="*/ 1063721 h 1064205"/>
              <a:gd name="connsiteX3" fmla="*/ 432208 w 920441"/>
              <a:gd name="connsiteY3" fmla="*/ 169835 h 1064205"/>
              <a:gd name="connsiteX4" fmla="*/ 746257 w 920441"/>
              <a:gd name="connsiteY4" fmla="*/ 1064197 h 1064205"/>
              <a:gd name="connsiteX5" fmla="*/ 859109 w 920441"/>
              <a:gd name="connsiteY5" fmla="*/ 0 h 1064205"/>
              <a:gd name="connsiteX0" fmla="*/ 8330 w 1151394"/>
              <a:gd name="connsiteY0" fmla="*/ 0 h 1022810"/>
              <a:gd name="connsiteX1" fmla="*/ 17632 w 1151394"/>
              <a:gd name="connsiteY1" fmla="*/ 387646 h 1022810"/>
              <a:gd name="connsiteX2" fmla="*/ 162975 w 1151394"/>
              <a:gd name="connsiteY2" fmla="*/ 1022270 h 1022810"/>
              <a:gd name="connsiteX3" fmla="*/ 432208 w 1151394"/>
              <a:gd name="connsiteY3" fmla="*/ 128384 h 1022810"/>
              <a:gd name="connsiteX4" fmla="*/ 746257 w 1151394"/>
              <a:gd name="connsiteY4" fmla="*/ 1022746 h 1022810"/>
              <a:gd name="connsiteX5" fmla="*/ 1151394 w 1151394"/>
              <a:gd name="connsiteY5" fmla="*/ 75990 h 1022810"/>
              <a:gd name="connsiteX0" fmla="*/ 8330 w 1151394"/>
              <a:gd name="connsiteY0" fmla="*/ 0 h 1022800"/>
              <a:gd name="connsiteX1" fmla="*/ 17632 w 1151394"/>
              <a:gd name="connsiteY1" fmla="*/ 387646 h 1022800"/>
              <a:gd name="connsiteX2" fmla="*/ 162975 w 1151394"/>
              <a:gd name="connsiteY2" fmla="*/ 1022270 h 1022800"/>
              <a:gd name="connsiteX3" fmla="*/ 432208 w 1151394"/>
              <a:gd name="connsiteY3" fmla="*/ 128384 h 1022800"/>
              <a:gd name="connsiteX4" fmla="*/ 746257 w 1151394"/>
              <a:gd name="connsiteY4" fmla="*/ 1022746 h 1022800"/>
              <a:gd name="connsiteX5" fmla="*/ 1151394 w 1151394"/>
              <a:gd name="connsiteY5" fmla="*/ 75990 h 1022800"/>
              <a:gd name="connsiteX0" fmla="*/ 8330 w 1151394"/>
              <a:gd name="connsiteY0" fmla="*/ 0 h 1039576"/>
              <a:gd name="connsiteX1" fmla="*/ 17632 w 1151394"/>
              <a:gd name="connsiteY1" fmla="*/ 387646 h 1039576"/>
              <a:gd name="connsiteX2" fmla="*/ 162975 w 1151394"/>
              <a:gd name="connsiteY2" fmla="*/ 1022270 h 1039576"/>
              <a:gd name="connsiteX3" fmla="*/ 432208 w 1151394"/>
              <a:gd name="connsiteY3" fmla="*/ 128384 h 1039576"/>
              <a:gd name="connsiteX4" fmla="*/ 937754 w 1151394"/>
              <a:gd name="connsiteY4" fmla="*/ 1039523 h 1039576"/>
              <a:gd name="connsiteX5" fmla="*/ 1151394 w 1151394"/>
              <a:gd name="connsiteY5" fmla="*/ 75990 h 1039576"/>
              <a:gd name="connsiteX0" fmla="*/ 5771 w 1148835"/>
              <a:gd name="connsiteY0" fmla="*/ 0 h 1039586"/>
              <a:gd name="connsiteX1" fmla="*/ 15073 w 1148835"/>
              <a:gd name="connsiteY1" fmla="*/ 387646 h 1039586"/>
              <a:gd name="connsiteX2" fmla="*/ 160416 w 1148835"/>
              <a:gd name="connsiteY2" fmla="*/ 1022270 h 1039586"/>
              <a:gd name="connsiteX3" fmla="*/ 510280 w 1148835"/>
              <a:gd name="connsiteY3" fmla="*/ 128384 h 1039586"/>
              <a:gd name="connsiteX4" fmla="*/ 935195 w 1148835"/>
              <a:gd name="connsiteY4" fmla="*/ 1039523 h 1039586"/>
              <a:gd name="connsiteX5" fmla="*/ 1148835 w 1148835"/>
              <a:gd name="connsiteY5" fmla="*/ 75990 h 1039586"/>
              <a:gd name="connsiteX0" fmla="*/ 5771 w 1148835"/>
              <a:gd name="connsiteY0" fmla="*/ 0 h 1039583"/>
              <a:gd name="connsiteX1" fmla="*/ 15073 w 1148835"/>
              <a:gd name="connsiteY1" fmla="*/ 387646 h 1039583"/>
              <a:gd name="connsiteX2" fmla="*/ 160416 w 1148835"/>
              <a:gd name="connsiteY2" fmla="*/ 1022270 h 1039583"/>
              <a:gd name="connsiteX3" fmla="*/ 510280 w 1148835"/>
              <a:gd name="connsiteY3" fmla="*/ 128384 h 1039583"/>
              <a:gd name="connsiteX4" fmla="*/ 935195 w 1148835"/>
              <a:gd name="connsiteY4" fmla="*/ 1039523 h 1039583"/>
              <a:gd name="connsiteX5" fmla="*/ 1148835 w 1148835"/>
              <a:gd name="connsiteY5" fmla="*/ 75990 h 1039583"/>
              <a:gd name="connsiteX0" fmla="*/ 5771 w 1148835"/>
              <a:gd name="connsiteY0" fmla="*/ 0 h 1039742"/>
              <a:gd name="connsiteX1" fmla="*/ 15073 w 1148835"/>
              <a:gd name="connsiteY1" fmla="*/ 387646 h 1039742"/>
              <a:gd name="connsiteX2" fmla="*/ 160416 w 1148835"/>
              <a:gd name="connsiteY2" fmla="*/ 1022270 h 1039742"/>
              <a:gd name="connsiteX3" fmla="*/ 510280 w 1148835"/>
              <a:gd name="connsiteY3" fmla="*/ 128384 h 1039742"/>
              <a:gd name="connsiteX4" fmla="*/ 935195 w 1148835"/>
              <a:gd name="connsiteY4" fmla="*/ 1039523 h 1039742"/>
              <a:gd name="connsiteX5" fmla="*/ 1148835 w 1148835"/>
              <a:gd name="connsiteY5" fmla="*/ 75990 h 1039742"/>
              <a:gd name="connsiteX0" fmla="*/ 20577 w 1163641"/>
              <a:gd name="connsiteY0" fmla="*/ 0 h 1039742"/>
              <a:gd name="connsiteX1" fmla="*/ 29879 w 1163641"/>
              <a:gd name="connsiteY1" fmla="*/ 387646 h 1039742"/>
              <a:gd name="connsiteX2" fmla="*/ 175222 w 1163641"/>
              <a:gd name="connsiteY2" fmla="*/ 1022270 h 1039742"/>
              <a:gd name="connsiteX3" fmla="*/ 525086 w 1163641"/>
              <a:gd name="connsiteY3" fmla="*/ 128384 h 1039742"/>
              <a:gd name="connsiteX4" fmla="*/ 950001 w 1163641"/>
              <a:gd name="connsiteY4" fmla="*/ 1039523 h 1039742"/>
              <a:gd name="connsiteX5" fmla="*/ 1163641 w 1163641"/>
              <a:gd name="connsiteY5" fmla="*/ 75990 h 1039742"/>
              <a:gd name="connsiteX0" fmla="*/ 5771 w 1148835"/>
              <a:gd name="connsiteY0" fmla="*/ 0 h 1039742"/>
              <a:gd name="connsiteX1" fmla="*/ 15073 w 1148835"/>
              <a:gd name="connsiteY1" fmla="*/ 387646 h 1039742"/>
              <a:gd name="connsiteX2" fmla="*/ 200731 w 1148835"/>
              <a:gd name="connsiteY2" fmla="*/ 1022270 h 1039742"/>
              <a:gd name="connsiteX3" fmla="*/ 510280 w 1148835"/>
              <a:gd name="connsiteY3" fmla="*/ 128384 h 1039742"/>
              <a:gd name="connsiteX4" fmla="*/ 935195 w 1148835"/>
              <a:gd name="connsiteY4" fmla="*/ 1039523 h 1039742"/>
              <a:gd name="connsiteX5" fmla="*/ 1148835 w 1148835"/>
              <a:gd name="connsiteY5" fmla="*/ 75990 h 1039742"/>
              <a:gd name="connsiteX0" fmla="*/ 9793 w 1152857"/>
              <a:gd name="connsiteY0" fmla="*/ 0 h 1039742"/>
              <a:gd name="connsiteX1" fmla="*/ 4954 w 1152857"/>
              <a:gd name="connsiteY1" fmla="*/ 138227 h 1039742"/>
              <a:gd name="connsiteX2" fmla="*/ 19095 w 1152857"/>
              <a:gd name="connsiteY2" fmla="*/ 387646 h 1039742"/>
              <a:gd name="connsiteX3" fmla="*/ 204753 w 1152857"/>
              <a:gd name="connsiteY3" fmla="*/ 1022270 h 1039742"/>
              <a:gd name="connsiteX4" fmla="*/ 514302 w 1152857"/>
              <a:gd name="connsiteY4" fmla="*/ 128384 h 1039742"/>
              <a:gd name="connsiteX5" fmla="*/ 939217 w 1152857"/>
              <a:gd name="connsiteY5" fmla="*/ 1039523 h 1039742"/>
              <a:gd name="connsiteX6" fmla="*/ 1152857 w 1152857"/>
              <a:gd name="connsiteY6" fmla="*/ 75990 h 1039742"/>
              <a:gd name="connsiteX0" fmla="*/ 2647 w 1145711"/>
              <a:gd name="connsiteY0" fmla="*/ 0 h 1039742"/>
              <a:gd name="connsiteX1" fmla="*/ 121633 w 1145711"/>
              <a:gd name="connsiteY1" fmla="*/ 172578 h 1039742"/>
              <a:gd name="connsiteX2" fmla="*/ 11949 w 1145711"/>
              <a:gd name="connsiteY2" fmla="*/ 387646 h 1039742"/>
              <a:gd name="connsiteX3" fmla="*/ 197607 w 1145711"/>
              <a:gd name="connsiteY3" fmla="*/ 1022270 h 1039742"/>
              <a:gd name="connsiteX4" fmla="*/ 507156 w 1145711"/>
              <a:gd name="connsiteY4" fmla="*/ 128384 h 1039742"/>
              <a:gd name="connsiteX5" fmla="*/ 932071 w 1145711"/>
              <a:gd name="connsiteY5" fmla="*/ 1039523 h 1039742"/>
              <a:gd name="connsiteX6" fmla="*/ 1145711 w 1145711"/>
              <a:gd name="connsiteY6" fmla="*/ 75990 h 1039742"/>
              <a:gd name="connsiteX0" fmla="*/ 5 w 1143069"/>
              <a:gd name="connsiteY0" fmla="*/ 0 h 1039742"/>
              <a:gd name="connsiteX1" fmla="*/ 118991 w 1143069"/>
              <a:gd name="connsiteY1" fmla="*/ 172578 h 1039742"/>
              <a:gd name="connsiteX2" fmla="*/ 120432 w 1143069"/>
              <a:gd name="connsiteY2" fmla="*/ 392930 h 1039742"/>
              <a:gd name="connsiteX3" fmla="*/ 194965 w 1143069"/>
              <a:gd name="connsiteY3" fmla="*/ 1022270 h 1039742"/>
              <a:gd name="connsiteX4" fmla="*/ 504514 w 1143069"/>
              <a:gd name="connsiteY4" fmla="*/ 128384 h 1039742"/>
              <a:gd name="connsiteX5" fmla="*/ 929429 w 1143069"/>
              <a:gd name="connsiteY5" fmla="*/ 1039523 h 1039742"/>
              <a:gd name="connsiteX6" fmla="*/ 1143069 w 1143069"/>
              <a:gd name="connsiteY6" fmla="*/ 75990 h 1039742"/>
              <a:gd name="connsiteX0" fmla="*/ 5 w 1143069"/>
              <a:gd name="connsiteY0" fmla="*/ 0 h 1039742"/>
              <a:gd name="connsiteX1" fmla="*/ 118991 w 1143069"/>
              <a:gd name="connsiteY1" fmla="*/ 172578 h 1039742"/>
              <a:gd name="connsiteX2" fmla="*/ 120432 w 1143069"/>
              <a:gd name="connsiteY2" fmla="*/ 392930 h 1039742"/>
              <a:gd name="connsiteX3" fmla="*/ 194965 w 1143069"/>
              <a:gd name="connsiteY3" fmla="*/ 1022270 h 1039742"/>
              <a:gd name="connsiteX4" fmla="*/ 504514 w 1143069"/>
              <a:gd name="connsiteY4" fmla="*/ 128384 h 1039742"/>
              <a:gd name="connsiteX5" fmla="*/ 929429 w 1143069"/>
              <a:gd name="connsiteY5" fmla="*/ 1039523 h 1039742"/>
              <a:gd name="connsiteX6" fmla="*/ 1143069 w 1143069"/>
              <a:gd name="connsiteY6" fmla="*/ 75990 h 1039742"/>
              <a:gd name="connsiteX0" fmla="*/ 5 w 1143069"/>
              <a:gd name="connsiteY0" fmla="*/ 0 h 1209675"/>
              <a:gd name="connsiteX1" fmla="*/ 118991 w 1143069"/>
              <a:gd name="connsiteY1" fmla="*/ 172578 h 1209675"/>
              <a:gd name="connsiteX2" fmla="*/ 120432 w 1143069"/>
              <a:gd name="connsiteY2" fmla="*/ 392930 h 1209675"/>
              <a:gd name="connsiteX3" fmla="*/ 204490 w 1143069"/>
              <a:gd name="connsiteY3" fmla="*/ 1207233 h 1209675"/>
              <a:gd name="connsiteX4" fmla="*/ 504514 w 1143069"/>
              <a:gd name="connsiteY4" fmla="*/ 128384 h 1209675"/>
              <a:gd name="connsiteX5" fmla="*/ 929429 w 1143069"/>
              <a:gd name="connsiteY5" fmla="*/ 1039523 h 1209675"/>
              <a:gd name="connsiteX6" fmla="*/ 1143069 w 1143069"/>
              <a:gd name="connsiteY6" fmla="*/ 75990 h 1209675"/>
              <a:gd name="connsiteX0" fmla="*/ 5 w 1143069"/>
              <a:gd name="connsiteY0" fmla="*/ 0 h 1207241"/>
              <a:gd name="connsiteX1" fmla="*/ 118991 w 1143069"/>
              <a:gd name="connsiteY1" fmla="*/ 172578 h 1207241"/>
              <a:gd name="connsiteX2" fmla="*/ 120432 w 1143069"/>
              <a:gd name="connsiteY2" fmla="*/ 392930 h 1207241"/>
              <a:gd name="connsiteX3" fmla="*/ 204490 w 1143069"/>
              <a:gd name="connsiteY3" fmla="*/ 1207233 h 1207241"/>
              <a:gd name="connsiteX4" fmla="*/ 504514 w 1143069"/>
              <a:gd name="connsiteY4" fmla="*/ 128384 h 1207241"/>
              <a:gd name="connsiteX5" fmla="*/ 929429 w 1143069"/>
              <a:gd name="connsiteY5" fmla="*/ 1039523 h 1207241"/>
              <a:gd name="connsiteX6" fmla="*/ 1143069 w 1143069"/>
              <a:gd name="connsiteY6" fmla="*/ 75990 h 1207241"/>
              <a:gd name="connsiteX0" fmla="*/ 5 w 1143069"/>
              <a:gd name="connsiteY0" fmla="*/ 0 h 1249518"/>
              <a:gd name="connsiteX1" fmla="*/ 118991 w 1143069"/>
              <a:gd name="connsiteY1" fmla="*/ 172578 h 1249518"/>
              <a:gd name="connsiteX2" fmla="*/ 120432 w 1143069"/>
              <a:gd name="connsiteY2" fmla="*/ 392930 h 1249518"/>
              <a:gd name="connsiteX3" fmla="*/ 210840 w 1143069"/>
              <a:gd name="connsiteY3" fmla="*/ 1249510 h 1249518"/>
              <a:gd name="connsiteX4" fmla="*/ 504514 w 1143069"/>
              <a:gd name="connsiteY4" fmla="*/ 128384 h 1249518"/>
              <a:gd name="connsiteX5" fmla="*/ 929429 w 1143069"/>
              <a:gd name="connsiteY5" fmla="*/ 1039523 h 1249518"/>
              <a:gd name="connsiteX6" fmla="*/ 1143069 w 1143069"/>
              <a:gd name="connsiteY6" fmla="*/ 75990 h 1249518"/>
              <a:gd name="connsiteX0" fmla="*/ 5 w 1143069"/>
              <a:gd name="connsiteY0" fmla="*/ 0 h 1332085"/>
              <a:gd name="connsiteX1" fmla="*/ 118991 w 1143069"/>
              <a:gd name="connsiteY1" fmla="*/ 172578 h 1332085"/>
              <a:gd name="connsiteX2" fmla="*/ 120432 w 1143069"/>
              <a:gd name="connsiteY2" fmla="*/ 392930 h 1332085"/>
              <a:gd name="connsiteX3" fmla="*/ 210840 w 1143069"/>
              <a:gd name="connsiteY3" fmla="*/ 1249510 h 1332085"/>
              <a:gd name="connsiteX4" fmla="*/ 274566 w 1143069"/>
              <a:gd name="connsiteY4" fmla="*/ 1171378 h 1332085"/>
              <a:gd name="connsiteX5" fmla="*/ 504514 w 1143069"/>
              <a:gd name="connsiteY5" fmla="*/ 128384 h 1332085"/>
              <a:gd name="connsiteX6" fmla="*/ 929429 w 1143069"/>
              <a:gd name="connsiteY6" fmla="*/ 1039523 h 1332085"/>
              <a:gd name="connsiteX7" fmla="*/ 1143069 w 1143069"/>
              <a:gd name="connsiteY7" fmla="*/ 75990 h 1332085"/>
              <a:gd name="connsiteX0" fmla="*/ 5 w 1143069"/>
              <a:gd name="connsiteY0" fmla="*/ 0 h 1340825"/>
              <a:gd name="connsiteX1" fmla="*/ 118991 w 1143069"/>
              <a:gd name="connsiteY1" fmla="*/ 172578 h 1340825"/>
              <a:gd name="connsiteX2" fmla="*/ 120432 w 1143069"/>
              <a:gd name="connsiteY2" fmla="*/ 392930 h 1340825"/>
              <a:gd name="connsiteX3" fmla="*/ 210840 w 1143069"/>
              <a:gd name="connsiteY3" fmla="*/ 1249510 h 1340825"/>
              <a:gd name="connsiteX4" fmla="*/ 322191 w 1143069"/>
              <a:gd name="connsiteY4" fmla="*/ 1189875 h 1340825"/>
              <a:gd name="connsiteX5" fmla="*/ 504514 w 1143069"/>
              <a:gd name="connsiteY5" fmla="*/ 128384 h 1340825"/>
              <a:gd name="connsiteX6" fmla="*/ 929429 w 1143069"/>
              <a:gd name="connsiteY6" fmla="*/ 1039523 h 1340825"/>
              <a:gd name="connsiteX7" fmla="*/ 1143069 w 1143069"/>
              <a:gd name="connsiteY7" fmla="*/ 75990 h 1340825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221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286073"/>
              <a:gd name="connsiteX1" fmla="*/ 118991 w 1143069"/>
              <a:gd name="connsiteY1" fmla="*/ 172578 h 1286073"/>
              <a:gd name="connsiteX2" fmla="*/ 120432 w 1143069"/>
              <a:gd name="connsiteY2" fmla="*/ 392930 h 1286073"/>
              <a:gd name="connsiteX3" fmla="*/ 134640 w 1143069"/>
              <a:gd name="connsiteY3" fmla="*/ 1194021 h 1286073"/>
              <a:gd name="connsiteX4" fmla="*/ 322191 w 1143069"/>
              <a:gd name="connsiteY4" fmla="*/ 1189875 h 1286073"/>
              <a:gd name="connsiteX5" fmla="*/ 504514 w 1143069"/>
              <a:gd name="connsiteY5" fmla="*/ 128384 h 1286073"/>
              <a:gd name="connsiteX6" fmla="*/ 929429 w 1143069"/>
              <a:gd name="connsiteY6" fmla="*/ 1039523 h 1286073"/>
              <a:gd name="connsiteX7" fmla="*/ 1143069 w 1143069"/>
              <a:gd name="connsiteY7" fmla="*/ 75990 h 1286073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348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348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304089"/>
              <a:gd name="connsiteX1" fmla="*/ 118991 w 1143069"/>
              <a:gd name="connsiteY1" fmla="*/ 172578 h 1304089"/>
              <a:gd name="connsiteX2" fmla="*/ 120432 w 1143069"/>
              <a:gd name="connsiteY2" fmla="*/ 392930 h 1304089"/>
              <a:gd name="connsiteX3" fmla="*/ 134640 w 1143069"/>
              <a:gd name="connsiteY3" fmla="*/ 1194021 h 1304089"/>
              <a:gd name="connsiteX4" fmla="*/ 334891 w 1143069"/>
              <a:gd name="connsiteY4" fmla="*/ 1189875 h 1304089"/>
              <a:gd name="connsiteX5" fmla="*/ 504514 w 1143069"/>
              <a:gd name="connsiteY5" fmla="*/ 128384 h 1304089"/>
              <a:gd name="connsiteX6" fmla="*/ 929429 w 1143069"/>
              <a:gd name="connsiteY6" fmla="*/ 1039523 h 1304089"/>
              <a:gd name="connsiteX7" fmla="*/ 1143069 w 1143069"/>
              <a:gd name="connsiteY7" fmla="*/ 75990 h 1304089"/>
              <a:gd name="connsiteX0" fmla="*/ 5 w 1143069"/>
              <a:gd name="connsiteY0" fmla="*/ 0 h 1264955"/>
              <a:gd name="connsiteX1" fmla="*/ 118991 w 1143069"/>
              <a:gd name="connsiteY1" fmla="*/ 172578 h 1264955"/>
              <a:gd name="connsiteX2" fmla="*/ 120432 w 1143069"/>
              <a:gd name="connsiteY2" fmla="*/ 392930 h 1264955"/>
              <a:gd name="connsiteX3" fmla="*/ 134640 w 1143069"/>
              <a:gd name="connsiteY3" fmla="*/ 1194021 h 1264955"/>
              <a:gd name="connsiteX4" fmla="*/ 334891 w 1143069"/>
              <a:gd name="connsiteY4" fmla="*/ 1189875 h 1264955"/>
              <a:gd name="connsiteX5" fmla="*/ 504514 w 1143069"/>
              <a:gd name="connsiteY5" fmla="*/ 128384 h 1264955"/>
              <a:gd name="connsiteX6" fmla="*/ 929429 w 1143069"/>
              <a:gd name="connsiteY6" fmla="*/ 1039523 h 1264955"/>
              <a:gd name="connsiteX7" fmla="*/ 1143069 w 1143069"/>
              <a:gd name="connsiteY7" fmla="*/ 75990 h 1264955"/>
              <a:gd name="connsiteX0" fmla="*/ 5 w 1143069"/>
              <a:gd name="connsiteY0" fmla="*/ 0 h 1269511"/>
              <a:gd name="connsiteX1" fmla="*/ 118991 w 1143069"/>
              <a:gd name="connsiteY1" fmla="*/ 172578 h 1269511"/>
              <a:gd name="connsiteX2" fmla="*/ 120432 w 1143069"/>
              <a:gd name="connsiteY2" fmla="*/ 392930 h 1269511"/>
              <a:gd name="connsiteX3" fmla="*/ 134640 w 1143069"/>
              <a:gd name="connsiteY3" fmla="*/ 1194021 h 1269511"/>
              <a:gd name="connsiteX4" fmla="*/ 522216 w 1143069"/>
              <a:gd name="connsiteY4" fmla="*/ 1200445 h 1269511"/>
              <a:gd name="connsiteX5" fmla="*/ 504514 w 1143069"/>
              <a:gd name="connsiteY5" fmla="*/ 128384 h 1269511"/>
              <a:gd name="connsiteX6" fmla="*/ 929429 w 1143069"/>
              <a:gd name="connsiteY6" fmla="*/ 1039523 h 1269511"/>
              <a:gd name="connsiteX7" fmla="*/ 1143069 w 1143069"/>
              <a:gd name="connsiteY7" fmla="*/ 75990 h 1269511"/>
              <a:gd name="connsiteX0" fmla="*/ 5 w 1143069"/>
              <a:gd name="connsiteY0" fmla="*/ 0 h 1314517"/>
              <a:gd name="connsiteX1" fmla="*/ 118991 w 1143069"/>
              <a:gd name="connsiteY1" fmla="*/ 172578 h 1314517"/>
              <a:gd name="connsiteX2" fmla="*/ 120432 w 1143069"/>
              <a:gd name="connsiteY2" fmla="*/ 392930 h 1314517"/>
              <a:gd name="connsiteX3" fmla="*/ 134640 w 1143069"/>
              <a:gd name="connsiteY3" fmla="*/ 1194021 h 1314517"/>
              <a:gd name="connsiteX4" fmla="*/ 522216 w 1143069"/>
              <a:gd name="connsiteY4" fmla="*/ 1200445 h 1314517"/>
              <a:gd name="connsiteX5" fmla="*/ 564839 w 1143069"/>
              <a:gd name="connsiteY5" fmla="*/ 138953 h 1314517"/>
              <a:gd name="connsiteX6" fmla="*/ 929429 w 1143069"/>
              <a:gd name="connsiteY6" fmla="*/ 1039523 h 1314517"/>
              <a:gd name="connsiteX7" fmla="*/ 1143069 w 1143069"/>
              <a:gd name="connsiteY7" fmla="*/ 75990 h 1314517"/>
              <a:gd name="connsiteX0" fmla="*/ 5 w 1143069"/>
              <a:gd name="connsiteY0" fmla="*/ 0 h 1290210"/>
              <a:gd name="connsiteX1" fmla="*/ 118991 w 1143069"/>
              <a:gd name="connsiteY1" fmla="*/ 172578 h 1290210"/>
              <a:gd name="connsiteX2" fmla="*/ 120432 w 1143069"/>
              <a:gd name="connsiteY2" fmla="*/ 392930 h 1290210"/>
              <a:gd name="connsiteX3" fmla="*/ 99941 w 1143069"/>
              <a:gd name="connsiteY3" fmla="*/ 870152 h 1290210"/>
              <a:gd name="connsiteX4" fmla="*/ 134640 w 1143069"/>
              <a:gd name="connsiteY4" fmla="*/ 1194021 h 1290210"/>
              <a:gd name="connsiteX5" fmla="*/ 522216 w 1143069"/>
              <a:gd name="connsiteY5" fmla="*/ 1200445 h 1290210"/>
              <a:gd name="connsiteX6" fmla="*/ 564839 w 1143069"/>
              <a:gd name="connsiteY6" fmla="*/ 138953 h 1290210"/>
              <a:gd name="connsiteX7" fmla="*/ 929429 w 1143069"/>
              <a:gd name="connsiteY7" fmla="*/ 1039523 h 1290210"/>
              <a:gd name="connsiteX8" fmla="*/ 1143069 w 1143069"/>
              <a:gd name="connsiteY8" fmla="*/ 75990 h 1290210"/>
              <a:gd name="connsiteX0" fmla="*/ 5 w 1143069"/>
              <a:gd name="connsiteY0" fmla="*/ 0 h 1290210"/>
              <a:gd name="connsiteX1" fmla="*/ 118991 w 1143069"/>
              <a:gd name="connsiteY1" fmla="*/ 172578 h 1290210"/>
              <a:gd name="connsiteX2" fmla="*/ 120432 w 1143069"/>
              <a:gd name="connsiteY2" fmla="*/ 392930 h 1290210"/>
              <a:gd name="connsiteX3" fmla="*/ 125341 w 1143069"/>
              <a:gd name="connsiteY3" fmla="*/ 870152 h 1290210"/>
              <a:gd name="connsiteX4" fmla="*/ 134640 w 1143069"/>
              <a:gd name="connsiteY4" fmla="*/ 1194021 h 1290210"/>
              <a:gd name="connsiteX5" fmla="*/ 522216 w 1143069"/>
              <a:gd name="connsiteY5" fmla="*/ 1200445 h 1290210"/>
              <a:gd name="connsiteX6" fmla="*/ 564839 w 1143069"/>
              <a:gd name="connsiteY6" fmla="*/ 138953 h 1290210"/>
              <a:gd name="connsiteX7" fmla="*/ 929429 w 1143069"/>
              <a:gd name="connsiteY7" fmla="*/ 1039523 h 1290210"/>
              <a:gd name="connsiteX8" fmla="*/ 1143069 w 1143069"/>
              <a:gd name="connsiteY8" fmla="*/ 75990 h 1290210"/>
              <a:gd name="connsiteX0" fmla="*/ 5 w 1143069"/>
              <a:gd name="connsiteY0" fmla="*/ 0 h 1288810"/>
              <a:gd name="connsiteX1" fmla="*/ 118991 w 1143069"/>
              <a:gd name="connsiteY1" fmla="*/ 172578 h 1288810"/>
              <a:gd name="connsiteX2" fmla="*/ 120432 w 1143069"/>
              <a:gd name="connsiteY2" fmla="*/ 392930 h 1288810"/>
              <a:gd name="connsiteX3" fmla="*/ 125341 w 1143069"/>
              <a:gd name="connsiteY3" fmla="*/ 870152 h 1288810"/>
              <a:gd name="connsiteX4" fmla="*/ 134640 w 1143069"/>
              <a:gd name="connsiteY4" fmla="*/ 1194021 h 1288810"/>
              <a:gd name="connsiteX5" fmla="*/ 522216 w 1143069"/>
              <a:gd name="connsiteY5" fmla="*/ 1200445 h 1288810"/>
              <a:gd name="connsiteX6" fmla="*/ 564839 w 1143069"/>
              <a:gd name="connsiteY6" fmla="*/ 138953 h 1288810"/>
              <a:gd name="connsiteX7" fmla="*/ 929429 w 1143069"/>
              <a:gd name="connsiteY7" fmla="*/ 1039523 h 1288810"/>
              <a:gd name="connsiteX8" fmla="*/ 1143069 w 1143069"/>
              <a:gd name="connsiteY8" fmla="*/ 75990 h 1288810"/>
              <a:gd name="connsiteX0" fmla="*/ 5 w 1143069"/>
              <a:gd name="connsiteY0" fmla="*/ 0 h 1299988"/>
              <a:gd name="connsiteX1" fmla="*/ 118991 w 1143069"/>
              <a:gd name="connsiteY1" fmla="*/ 172578 h 1299988"/>
              <a:gd name="connsiteX2" fmla="*/ 120432 w 1143069"/>
              <a:gd name="connsiteY2" fmla="*/ 392930 h 1299988"/>
              <a:gd name="connsiteX3" fmla="*/ 125341 w 1143069"/>
              <a:gd name="connsiteY3" fmla="*/ 870152 h 1299988"/>
              <a:gd name="connsiteX4" fmla="*/ 134640 w 1143069"/>
              <a:gd name="connsiteY4" fmla="*/ 1194021 h 1299988"/>
              <a:gd name="connsiteX5" fmla="*/ 522216 w 1143069"/>
              <a:gd name="connsiteY5" fmla="*/ 1200445 h 1299988"/>
              <a:gd name="connsiteX6" fmla="*/ 564839 w 1143069"/>
              <a:gd name="connsiteY6" fmla="*/ 138953 h 1299988"/>
              <a:gd name="connsiteX7" fmla="*/ 929429 w 1143069"/>
              <a:gd name="connsiteY7" fmla="*/ 1039523 h 1299988"/>
              <a:gd name="connsiteX8" fmla="*/ 1143069 w 1143069"/>
              <a:gd name="connsiteY8" fmla="*/ 75990 h 1299988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979416 w 1143069"/>
              <a:gd name="connsiteY8" fmla="*/ 81994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71538 w 1214602"/>
              <a:gd name="connsiteY0" fmla="*/ 0 h 1300551"/>
              <a:gd name="connsiteX1" fmla="*/ 24 w 1214602"/>
              <a:gd name="connsiteY1" fmla="*/ 191074 h 1300551"/>
              <a:gd name="connsiteX2" fmla="*/ 191965 w 1214602"/>
              <a:gd name="connsiteY2" fmla="*/ 392930 h 1300551"/>
              <a:gd name="connsiteX3" fmla="*/ 196874 w 1214602"/>
              <a:gd name="connsiteY3" fmla="*/ 870152 h 1300551"/>
              <a:gd name="connsiteX4" fmla="*/ 206173 w 1214602"/>
              <a:gd name="connsiteY4" fmla="*/ 1194021 h 1300551"/>
              <a:gd name="connsiteX5" fmla="*/ 593749 w 1214602"/>
              <a:gd name="connsiteY5" fmla="*/ 1200445 h 1300551"/>
              <a:gd name="connsiteX6" fmla="*/ 766547 w 1214602"/>
              <a:gd name="connsiteY6" fmla="*/ 131026 h 1300551"/>
              <a:gd name="connsiteX7" fmla="*/ 1000962 w 1214602"/>
              <a:gd name="connsiteY7" fmla="*/ 1039523 h 1300551"/>
              <a:gd name="connsiteX8" fmla="*/ 1187474 w 1214602"/>
              <a:gd name="connsiteY8" fmla="*/ 1023408 h 1300551"/>
              <a:gd name="connsiteX9" fmla="*/ 1214602 w 1214602"/>
              <a:gd name="connsiteY9" fmla="*/ 75990 h 1300551"/>
              <a:gd name="connsiteX0" fmla="*/ 76459 w 1219523"/>
              <a:gd name="connsiteY0" fmla="*/ 0 h 1300551"/>
              <a:gd name="connsiteX1" fmla="*/ 4945 w 1219523"/>
              <a:gd name="connsiteY1" fmla="*/ 191074 h 1300551"/>
              <a:gd name="connsiteX2" fmla="*/ 36 w 1219523"/>
              <a:gd name="connsiteY2" fmla="*/ 532973 h 1300551"/>
              <a:gd name="connsiteX3" fmla="*/ 201795 w 1219523"/>
              <a:gd name="connsiteY3" fmla="*/ 870152 h 1300551"/>
              <a:gd name="connsiteX4" fmla="*/ 211094 w 1219523"/>
              <a:gd name="connsiteY4" fmla="*/ 1194021 h 1300551"/>
              <a:gd name="connsiteX5" fmla="*/ 598670 w 1219523"/>
              <a:gd name="connsiteY5" fmla="*/ 1200445 h 1300551"/>
              <a:gd name="connsiteX6" fmla="*/ 771468 w 1219523"/>
              <a:gd name="connsiteY6" fmla="*/ 131026 h 1300551"/>
              <a:gd name="connsiteX7" fmla="*/ 1005883 w 1219523"/>
              <a:gd name="connsiteY7" fmla="*/ 1039523 h 1300551"/>
              <a:gd name="connsiteX8" fmla="*/ 1192395 w 1219523"/>
              <a:gd name="connsiteY8" fmla="*/ 1023408 h 1300551"/>
              <a:gd name="connsiteX9" fmla="*/ 1219523 w 1219523"/>
              <a:gd name="connsiteY9" fmla="*/ 75990 h 1300551"/>
              <a:gd name="connsiteX0" fmla="*/ 77910 w 1220974"/>
              <a:gd name="connsiteY0" fmla="*/ 0 h 1284497"/>
              <a:gd name="connsiteX1" fmla="*/ 6396 w 1220974"/>
              <a:gd name="connsiteY1" fmla="*/ 191074 h 1284497"/>
              <a:gd name="connsiteX2" fmla="*/ 1487 w 1220974"/>
              <a:gd name="connsiteY2" fmla="*/ 532973 h 1284497"/>
              <a:gd name="connsiteX3" fmla="*/ 3221 w 1220974"/>
              <a:gd name="connsiteY3" fmla="*/ 1018122 h 1284497"/>
              <a:gd name="connsiteX4" fmla="*/ 212545 w 1220974"/>
              <a:gd name="connsiteY4" fmla="*/ 1194021 h 1284497"/>
              <a:gd name="connsiteX5" fmla="*/ 600121 w 1220974"/>
              <a:gd name="connsiteY5" fmla="*/ 1200445 h 1284497"/>
              <a:gd name="connsiteX6" fmla="*/ 772919 w 1220974"/>
              <a:gd name="connsiteY6" fmla="*/ 131026 h 1284497"/>
              <a:gd name="connsiteX7" fmla="*/ 1007334 w 1220974"/>
              <a:gd name="connsiteY7" fmla="*/ 1039523 h 1284497"/>
              <a:gd name="connsiteX8" fmla="*/ 1193846 w 1220974"/>
              <a:gd name="connsiteY8" fmla="*/ 1023408 h 1284497"/>
              <a:gd name="connsiteX9" fmla="*/ 1220974 w 1220974"/>
              <a:gd name="connsiteY9" fmla="*/ 75990 h 1284497"/>
              <a:gd name="connsiteX0" fmla="*/ 77910 w 1220974"/>
              <a:gd name="connsiteY0" fmla="*/ 0 h 1308905"/>
              <a:gd name="connsiteX1" fmla="*/ 6396 w 1220974"/>
              <a:gd name="connsiteY1" fmla="*/ 191074 h 1308905"/>
              <a:gd name="connsiteX2" fmla="*/ 1487 w 1220974"/>
              <a:gd name="connsiteY2" fmla="*/ 532973 h 1308905"/>
              <a:gd name="connsiteX3" fmla="*/ 3221 w 1220974"/>
              <a:gd name="connsiteY3" fmla="*/ 1018122 h 1308905"/>
              <a:gd name="connsiteX4" fmla="*/ 98245 w 1220974"/>
              <a:gd name="connsiteY4" fmla="*/ 1252152 h 1308905"/>
              <a:gd name="connsiteX5" fmla="*/ 600121 w 1220974"/>
              <a:gd name="connsiteY5" fmla="*/ 1200445 h 1308905"/>
              <a:gd name="connsiteX6" fmla="*/ 772919 w 1220974"/>
              <a:gd name="connsiteY6" fmla="*/ 131026 h 1308905"/>
              <a:gd name="connsiteX7" fmla="*/ 1007334 w 1220974"/>
              <a:gd name="connsiteY7" fmla="*/ 1039523 h 1308905"/>
              <a:gd name="connsiteX8" fmla="*/ 1193846 w 1220974"/>
              <a:gd name="connsiteY8" fmla="*/ 1023408 h 1308905"/>
              <a:gd name="connsiteX9" fmla="*/ 1220974 w 1220974"/>
              <a:gd name="connsiteY9" fmla="*/ 75990 h 1308905"/>
              <a:gd name="connsiteX0" fmla="*/ 77910 w 1220974"/>
              <a:gd name="connsiteY0" fmla="*/ 0 h 1307227"/>
              <a:gd name="connsiteX1" fmla="*/ 6396 w 1220974"/>
              <a:gd name="connsiteY1" fmla="*/ 191074 h 1307227"/>
              <a:gd name="connsiteX2" fmla="*/ 1487 w 1220974"/>
              <a:gd name="connsiteY2" fmla="*/ 532973 h 1307227"/>
              <a:gd name="connsiteX3" fmla="*/ 3221 w 1220974"/>
              <a:gd name="connsiteY3" fmla="*/ 1018122 h 1307227"/>
              <a:gd name="connsiteX4" fmla="*/ 98245 w 1220974"/>
              <a:gd name="connsiteY4" fmla="*/ 1252152 h 1307227"/>
              <a:gd name="connsiteX5" fmla="*/ 400096 w 1220974"/>
              <a:gd name="connsiteY5" fmla="*/ 1197802 h 1307227"/>
              <a:gd name="connsiteX6" fmla="*/ 772919 w 1220974"/>
              <a:gd name="connsiteY6" fmla="*/ 131026 h 1307227"/>
              <a:gd name="connsiteX7" fmla="*/ 1007334 w 1220974"/>
              <a:gd name="connsiteY7" fmla="*/ 1039523 h 1307227"/>
              <a:gd name="connsiteX8" fmla="*/ 1193846 w 1220974"/>
              <a:gd name="connsiteY8" fmla="*/ 1023408 h 1307227"/>
              <a:gd name="connsiteX9" fmla="*/ 1220974 w 1220974"/>
              <a:gd name="connsiteY9" fmla="*/ 75990 h 130722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1007334 w 1220974"/>
              <a:gd name="connsiteY7" fmla="*/ 1039523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4134 w 1225807"/>
              <a:gd name="connsiteY7" fmla="*/ 1071231 h 1307047"/>
              <a:gd name="connsiteX8" fmla="*/ 1193846 w 1225807"/>
              <a:gd name="connsiteY8" fmla="*/ 1023408 h 1307047"/>
              <a:gd name="connsiteX9" fmla="*/ 1220974 w 1225807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4134 w 1225807"/>
              <a:gd name="connsiteY7" fmla="*/ 1071231 h 1307047"/>
              <a:gd name="connsiteX8" fmla="*/ 1193846 w 1225807"/>
              <a:gd name="connsiteY8" fmla="*/ 1023408 h 1307047"/>
              <a:gd name="connsiteX9" fmla="*/ 1220974 w 1225807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9213"/>
              <a:gd name="connsiteX1" fmla="*/ 6396 w 1225807"/>
              <a:gd name="connsiteY1" fmla="*/ 191074 h 1309213"/>
              <a:gd name="connsiteX2" fmla="*/ 1487 w 1225807"/>
              <a:gd name="connsiteY2" fmla="*/ 532973 h 1309213"/>
              <a:gd name="connsiteX3" fmla="*/ 3221 w 1225807"/>
              <a:gd name="connsiteY3" fmla="*/ 1018122 h 1309213"/>
              <a:gd name="connsiteX4" fmla="*/ 98245 w 1225807"/>
              <a:gd name="connsiteY4" fmla="*/ 1252152 h 1309213"/>
              <a:gd name="connsiteX5" fmla="*/ 400096 w 1225807"/>
              <a:gd name="connsiteY5" fmla="*/ 1197802 h 1309213"/>
              <a:gd name="connsiteX6" fmla="*/ 512569 w 1225807"/>
              <a:gd name="connsiteY6" fmla="*/ 101961 h 1309213"/>
              <a:gd name="connsiteX7" fmla="*/ 806497 w 1225807"/>
              <a:gd name="connsiteY7" fmla="*/ 365468 h 1309213"/>
              <a:gd name="connsiteX8" fmla="*/ 804134 w 1225807"/>
              <a:gd name="connsiteY8" fmla="*/ 1071231 h 1309213"/>
              <a:gd name="connsiteX9" fmla="*/ 1193846 w 1225807"/>
              <a:gd name="connsiteY9" fmla="*/ 1023408 h 1309213"/>
              <a:gd name="connsiteX10" fmla="*/ 1220974 w 1225807"/>
              <a:gd name="connsiteY10" fmla="*/ 75990 h 1309213"/>
              <a:gd name="connsiteX0" fmla="*/ 77910 w 1225807"/>
              <a:gd name="connsiteY0" fmla="*/ 0 h 1309213"/>
              <a:gd name="connsiteX1" fmla="*/ 6396 w 1225807"/>
              <a:gd name="connsiteY1" fmla="*/ 191074 h 1309213"/>
              <a:gd name="connsiteX2" fmla="*/ 1487 w 1225807"/>
              <a:gd name="connsiteY2" fmla="*/ 532973 h 1309213"/>
              <a:gd name="connsiteX3" fmla="*/ 3221 w 1225807"/>
              <a:gd name="connsiteY3" fmla="*/ 1018122 h 1309213"/>
              <a:gd name="connsiteX4" fmla="*/ 98245 w 1225807"/>
              <a:gd name="connsiteY4" fmla="*/ 1252152 h 1309213"/>
              <a:gd name="connsiteX5" fmla="*/ 400096 w 1225807"/>
              <a:gd name="connsiteY5" fmla="*/ 1197802 h 1309213"/>
              <a:gd name="connsiteX6" fmla="*/ 512569 w 1225807"/>
              <a:gd name="connsiteY6" fmla="*/ 101961 h 1309213"/>
              <a:gd name="connsiteX7" fmla="*/ 806497 w 1225807"/>
              <a:gd name="connsiteY7" fmla="*/ 365468 h 1309213"/>
              <a:gd name="connsiteX8" fmla="*/ 804134 w 1225807"/>
              <a:gd name="connsiteY8" fmla="*/ 1071231 h 1309213"/>
              <a:gd name="connsiteX9" fmla="*/ 1193846 w 1225807"/>
              <a:gd name="connsiteY9" fmla="*/ 1023408 h 1309213"/>
              <a:gd name="connsiteX10" fmla="*/ 1220974 w 1225807"/>
              <a:gd name="connsiteY10" fmla="*/ 75990 h 1309213"/>
              <a:gd name="connsiteX0" fmla="*/ 77910 w 1225807"/>
              <a:gd name="connsiteY0" fmla="*/ 0 h 1310971"/>
              <a:gd name="connsiteX1" fmla="*/ 6396 w 1225807"/>
              <a:gd name="connsiteY1" fmla="*/ 191074 h 1310971"/>
              <a:gd name="connsiteX2" fmla="*/ 1487 w 1225807"/>
              <a:gd name="connsiteY2" fmla="*/ 532973 h 1310971"/>
              <a:gd name="connsiteX3" fmla="*/ 3221 w 1225807"/>
              <a:gd name="connsiteY3" fmla="*/ 1018122 h 1310971"/>
              <a:gd name="connsiteX4" fmla="*/ 98245 w 1225807"/>
              <a:gd name="connsiteY4" fmla="*/ 1252152 h 1310971"/>
              <a:gd name="connsiteX5" fmla="*/ 400096 w 1225807"/>
              <a:gd name="connsiteY5" fmla="*/ 1197802 h 1310971"/>
              <a:gd name="connsiteX6" fmla="*/ 512569 w 1225807"/>
              <a:gd name="connsiteY6" fmla="*/ 101961 h 1310971"/>
              <a:gd name="connsiteX7" fmla="*/ 806497 w 1225807"/>
              <a:gd name="connsiteY7" fmla="*/ 365468 h 1310971"/>
              <a:gd name="connsiteX8" fmla="*/ 804134 w 1225807"/>
              <a:gd name="connsiteY8" fmla="*/ 1071231 h 1310971"/>
              <a:gd name="connsiteX9" fmla="*/ 1193846 w 1225807"/>
              <a:gd name="connsiteY9" fmla="*/ 1023408 h 1310971"/>
              <a:gd name="connsiteX10" fmla="*/ 1220974 w 1225807"/>
              <a:gd name="connsiteY10" fmla="*/ 75990 h 1310971"/>
              <a:gd name="connsiteX0" fmla="*/ 77910 w 1225807"/>
              <a:gd name="connsiteY0" fmla="*/ 0 h 1276058"/>
              <a:gd name="connsiteX1" fmla="*/ 6396 w 1225807"/>
              <a:gd name="connsiteY1" fmla="*/ 191074 h 1276058"/>
              <a:gd name="connsiteX2" fmla="*/ 1487 w 1225807"/>
              <a:gd name="connsiteY2" fmla="*/ 532973 h 1276058"/>
              <a:gd name="connsiteX3" fmla="*/ 3221 w 1225807"/>
              <a:gd name="connsiteY3" fmla="*/ 1018122 h 1276058"/>
              <a:gd name="connsiteX4" fmla="*/ 98245 w 1225807"/>
              <a:gd name="connsiteY4" fmla="*/ 1252152 h 1276058"/>
              <a:gd name="connsiteX5" fmla="*/ 400096 w 1225807"/>
              <a:gd name="connsiteY5" fmla="*/ 1197802 h 1276058"/>
              <a:gd name="connsiteX6" fmla="*/ 512569 w 1225807"/>
              <a:gd name="connsiteY6" fmla="*/ 101961 h 1276058"/>
              <a:gd name="connsiteX7" fmla="*/ 806497 w 1225807"/>
              <a:gd name="connsiteY7" fmla="*/ 365468 h 1276058"/>
              <a:gd name="connsiteX8" fmla="*/ 804134 w 1225807"/>
              <a:gd name="connsiteY8" fmla="*/ 1071231 h 1276058"/>
              <a:gd name="connsiteX9" fmla="*/ 1193846 w 1225807"/>
              <a:gd name="connsiteY9" fmla="*/ 1023408 h 1276058"/>
              <a:gd name="connsiteX10" fmla="*/ 1220974 w 1225807"/>
              <a:gd name="connsiteY10" fmla="*/ 75990 h 1276058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71522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95119 w 1225807"/>
              <a:gd name="connsiteY7" fmla="*/ 99318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95119 w 1225807"/>
              <a:gd name="connsiteY7" fmla="*/ 99318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807" h="1290643">
                <a:moveTo>
                  <a:pt x="77910" y="0"/>
                </a:moveTo>
                <a:cubicBezTo>
                  <a:pt x="77104" y="23038"/>
                  <a:pt x="4846" y="126466"/>
                  <a:pt x="6396" y="191074"/>
                </a:cubicBezTo>
                <a:cubicBezTo>
                  <a:pt x="7946" y="255682"/>
                  <a:pt x="4662" y="416711"/>
                  <a:pt x="1487" y="532973"/>
                </a:cubicBezTo>
                <a:cubicBezTo>
                  <a:pt x="-1688" y="649235"/>
                  <a:pt x="853" y="884607"/>
                  <a:pt x="3221" y="1018122"/>
                </a:cubicBezTo>
                <a:cubicBezTo>
                  <a:pt x="5589" y="1151637"/>
                  <a:pt x="28924" y="1216920"/>
                  <a:pt x="98245" y="1252152"/>
                </a:cubicBezTo>
                <a:cubicBezTo>
                  <a:pt x="167566" y="1287384"/>
                  <a:pt x="350846" y="1337656"/>
                  <a:pt x="400096" y="1197802"/>
                </a:cubicBezTo>
                <a:cubicBezTo>
                  <a:pt x="449346" y="1057948"/>
                  <a:pt x="361243" y="596111"/>
                  <a:pt x="393747" y="413030"/>
                </a:cubicBezTo>
                <a:cubicBezTo>
                  <a:pt x="426251" y="229949"/>
                  <a:pt x="408852" y="99318"/>
                  <a:pt x="595119" y="99318"/>
                </a:cubicBezTo>
                <a:cubicBezTo>
                  <a:pt x="781386" y="99318"/>
                  <a:pt x="771661" y="203483"/>
                  <a:pt x="806497" y="365468"/>
                </a:cubicBezTo>
                <a:cubicBezTo>
                  <a:pt x="841333" y="527453"/>
                  <a:pt x="739576" y="961574"/>
                  <a:pt x="804134" y="1071231"/>
                </a:cubicBezTo>
                <a:cubicBezTo>
                  <a:pt x="868692" y="1180888"/>
                  <a:pt x="1124373" y="1189281"/>
                  <a:pt x="1193846" y="1023408"/>
                </a:cubicBezTo>
                <a:cubicBezTo>
                  <a:pt x="1263319" y="857535"/>
                  <a:pt x="1193699" y="199983"/>
                  <a:pt x="1220974" y="7599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491302" y="1740326"/>
            <a:ext cx="801088" cy="1188185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030757"/>
              <a:gd name="connsiteX1" fmla="*/ 170563 w 850779"/>
              <a:gd name="connsiteY1" fmla="*/ 420708 h 1030757"/>
              <a:gd name="connsiteX2" fmla="*/ 406615 w 850779"/>
              <a:gd name="connsiteY2" fmla="*/ 1030164 h 1030757"/>
              <a:gd name="connsiteX3" fmla="*/ 596825 w 850779"/>
              <a:gd name="connsiteY3" fmla="*/ 208553 h 1030757"/>
              <a:gd name="connsiteX4" fmla="*/ 850779 w 850779"/>
              <a:gd name="connsiteY4" fmla="*/ 0 h 1030757"/>
              <a:gd name="connsiteX0" fmla="*/ 0 w 850779"/>
              <a:gd name="connsiteY0" fmla="*/ 41451 h 1031069"/>
              <a:gd name="connsiteX1" fmla="*/ 170563 w 850779"/>
              <a:gd name="connsiteY1" fmla="*/ 420708 h 1031069"/>
              <a:gd name="connsiteX2" fmla="*/ 406615 w 850779"/>
              <a:gd name="connsiteY2" fmla="*/ 1030164 h 1031069"/>
              <a:gd name="connsiteX3" fmla="*/ 596825 w 850779"/>
              <a:gd name="connsiteY3" fmla="*/ 544100 h 1031069"/>
              <a:gd name="connsiteX4" fmla="*/ 850779 w 850779"/>
              <a:gd name="connsiteY4" fmla="*/ 0 h 1031069"/>
              <a:gd name="connsiteX0" fmla="*/ 0 w 850779"/>
              <a:gd name="connsiteY0" fmla="*/ 41451 h 1031163"/>
              <a:gd name="connsiteX1" fmla="*/ 170563 w 850779"/>
              <a:gd name="connsiteY1" fmla="*/ 420708 h 1031163"/>
              <a:gd name="connsiteX2" fmla="*/ 406615 w 850779"/>
              <a:gd name="connsiteY2" fmla="*/ 1030164 h 1031163"/>
              <a:gd name="connsiteX3" fmla="*/ 596825 w 850779"/>
              <a:gd name="connsiteY3" fmla="*/ 544100 h 1031163"/>
              <a:gd name="connsiteX4" fmla="*/ 850779 w 850779"/>
              <a:gd name="connsiteY4" fmla="*/ 0 h 1031163"/>
              <a:gd name="connsiteX0" fmla="*/ 0 w 800385"/>
              <a:gd name="connsiteY0" fmla="*/ 0 h 989534"/>
              <a:gd name="connsiteX1" fmla="*/ 170563 w 800385"/>
              <a:gd name="connsiteY1" fmla="*/ 379257 h 989534"/>
              <a:gd name="connsiteX2" fmla="*/ 406615 w 800385"/>
              <a:gd name="connsiteY2" fmla="*/ 988713 h 989534"/>
              <a:gd name="connsiteX3" fmla="*/ 596825 w 800385"/>
              <a:gd name="connsiteY3" fmla="*/ 502649 h 989534"/>
              <a:gd name="connsiteX4" fmla="*/ 800385 w 800385"/>
              <a:gd name="connsiteY4" fmla="*/ 176654 h 989534"/>
              <a:gd name="connsiteX0" fmla="*/ 0 w 800385"/>
              <a:gd name="connsiteY0" fmla="*/ 0 h 988743"/>
              <a:gd name="connsiteX1" fmla="*/ 170563 w 800385"/>
              <a:gd name="connsiteY1" fmla="*/ 379257 h 988743"/>
              <a:gd name="connsiteX2" fmla="*/ 406615 w 800385"/>
              <a:gd name="connsiteY2" fmla="*/ 988713 h 988743"/>
              <a:gd name="connsiteX3" fmla="*/ 596825 w 800385"/>
              <a:gd name="connsiteY3" fmla="*/ 502649 h 988743"/>
              <a:gd name="connsiteX4" fmla="*/ 800385 w 800385"/>
              <a:gd name="connsiteY4" fmla="*/ 176654 h 988743"/>
              <a:gd name="connsiteX0" fmla="*/ 0 w 800385"/>
              <a:gd name="connsiteY0" fmla="*/ 0 h 988715"/>
              <a:gd name="connsiteX1" fmla="*/ 351981 w 800385"/>
              <a:gd name="connsiteY1" fmla="*/ 496698 h 988715"/>
              <a:gd name="connsiteX2" fmla="*/ 406615 w 800385"/>
              <a:gd name="connsiteY2" fmla="*/ 988713 h 988715"/>
              <a:gd name="connsiteX3" fmla="*/ 596825 w 800385"/>
              <a:gd name="connsiteY3" fmla="*/ 502649 h 988715"/>
              <a:gd name="connsiteX4" fmla="*/ 800385 w 800385"/>
              <a:gd name="connsiteY4" fmla="*/ 176654 h 988715"/>
              <a:gd name="connsiteX0" fmla="*/ 0 w 800385"/>
              <a:gd name="connsiteY0" fmla="*/ 0 h 988715"/>
              <a:gd name="connsiteX1" fmla="*/ 351981 w 800385"/>
              <a:gd name="connsiteY1" fmla="*/ 496698 h 988715"/>
              <a:gd name="connsiteX2" fmla="*/ 577955 w 800385"/>
              <a:gd name="connsiteY2" fmla="*/ 988713 h 988715"/>
              <a:gd name="connsiteX3" fmla="*/ 596825 w 800385"/>
              <a:gd name="connsiteY3" fmla="*/ 502649 h 988715"/>
              <a:gd name="connsiteX4" fmla="*/ 800385 w 800385"/>
              <a:gd name="connsiteY4" fmla="*/ 176654 h 988715"/>
              <a:gd name="connsiteX0" fmla="*/ 0 w 800385"/>
              <a:gd name="connsiteY0" fmla="*/ 0 h 988921"/>
              <a:gd name="connsiteX1" fmla="*/ 351981 w 800385"/>
              <a:gd name="connsiteY1" fmla="*/ 496698 h 988921"/>
              <a:gd name="connsiteX2" fmla="*/ 577955 w 800385"/>
              <a:gd name="connsiteY2" fmla="*/ 988713 h 988921"/>
              <a:gd name="connsiteX3" fmla="*/ 758086 w 800385"/>
              <a:gd name="connsiteY3" fmla="*/ 552981 h 988921"/>
              <a:gd name="connsiteX4" fmla="*/ 800385 w 800385"/>
              <a:gd name="connsiteY4" fmla="*/ 176654 h 988921"/>
              <a:gd name="connsiteX0" fmla="*/ 0 w 801801"/>
              <a:gd name="connsiteY0" fmla="*/ 0 h 988921"/>
              <a:gd name="connsiteX1" fmla="*/ 351981 w 801801"/>
              <a:gd name="connsiteY1" fmla="*/ 496698 h 988921"/>
              <a:gd name="connsiteX2" fmla="*/ 577955 w 801801"/>
              <a:gd name="connsiteY2" fmla="*/ 988713 h 988921"/>
              <a:gd name="connsiteX3" fmla="*/ 758086 w 801801"/>
              <a:gd name="connsiteY3" fmla="*/ 552981 h 988921"/>
              <a:gd name="connsiteX4" fmla="*/ 800385 w 801801"/>
              <a:gd name="connsiteY4" fmla="*/ 176654 h 988921"/>
              <a:gd name="connsiteX0" fmla="*/ 0 w 810499"/>
              <a:gd name="connsiteY0" fmla="*/ 0 h 993430"/>
              <a:gd name="connsiteX1" fmla="*/ 351981 w 810499"/>
              <a:gd name="connsiteY1" fmla="*/ 496698 h 993430"/>
              <a:gd name="connsiteX2" fmla="*/ 577955 w 810499"/>
              <a:gd name="connsiteY2" fmla="*/ 988713 h 993430"/>
              <a:gd name="connsiteX3" fmla="*/ 788322 w 810499"/>
              <a:gd name="connsiteY3" fmla="*/ 712365 h 993430"/>
              <a:gd name="connsiteX4" fmla="*/ 800385 w 810499"/>
              <a:gd name="connsiteY4" fmla="*/ 176654 h 993430"/>
              <a:gd name="connsiteX0" fmla="*/ 0 w 801088"/>
              <a:gd name="connsiteY0" fmla="*/ 0 h 993823"/>
              <a:gd name="connsiteX1" fmla="*/ 351981 w 801088"/>
              <a:gd name="connsiteY1" fmla="*/ 496698 h 993823"/>
              <a:gd name="connsiteX2" fmla="*/ 577955 w 801088"/>
              <a:gd name="connsiteY2" fmla="*/ 988713 h 993823"/>
              <a:gd name="connsiteX3" fmla="*/ 788322 w 801088"/>
              <a:gd name="connsiteY3" fmla="*/ 712365 h 993823"/>
              <a:gd name="connsiteX4" fmla="*/ 800385 w 801088"/>
              <a:gd name="connsiteY4" fmla="*/ 176654 h 993823"/>
              <a:gd name="connsiteX0" fmla="*/ 0 w 801088"/>
              <a:gd name="connsiteY0" fmla="*/ 0 h 988842"/>
              <a:gd name="connsiteX1" fmla="*/ 351981 w 801088"/>
              <a:gd name="connsiteY1" fmla="*/ 496698 h 988842"/>
              <a:gd name="connsiteX2" fmla="*/ 577955 w 801088"/>
              <a:gd name="connsiteY2" fmla="*/ 988713 h 988842"/>
              <a:gd name="connsiteX3" fmla="*/ 788322 w 801088"/>
              <a:gd name="connsiteY3" fmla="*/ 712365 h 988842"/>
              <a:gd name="connsiteX4" fmla="*/ 800385 w 801088"/>
              <a:gd name="connsiteY4" fmla="*/ 176654 h 98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088" h="988842">
                <a:moveTo>
                  <a:pt x="0" y="0"/>
                </a:moveTo>
                <a:cubicBezTo>
                  <a:pt x="174570" y="169622"/>
                  <a:pt x="331245" y="275320"/>
                  <a:pt x="351981" y="496698"/>
                </a:cubicBezTo>
                <a:cubicBezTo>
                  <a:pt x="362638" y="791383"/>
                  <a:pt x="364128" y="994712"/>
                  <a:pt x="577955" y="988713"/>
                </a:cubicBezTo>
                <a:cubicBezTo>
                  <a:pt x="791782" y="982714"/>
                  <a:pt x="801644" y="864485"/>
                  <a:pt x="788322" y="712365"/>
                </a:cubicBezTo>
                <a:cubicBezTo>
                  <a:pt x="775000" y="560245"/>
                  <a:pt x="806073" y="346956"/>
                  <a:pt x="800385" y="176654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876442" y="34739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872209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866442" y="267266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661133" y="22750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255787" y="347430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2254253" y="307872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264253" y="268113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2291425" y="227930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2642793" y="20845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655492" y="24740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59725" y="2865256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2852934" y="32753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061554" y="287245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061554" y="24740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3070020" y="20803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2313528" y="212115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2363210" y="2007190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151638" y="19101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1812934" y="23623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573874" y="193403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3295572" y="184059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3604605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3614130" y="207529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3635212" y="228142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3644737" y="268184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3659469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4046819" y="307554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056344" y="26838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040469" y="22877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044787" y="188665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49100" y="188546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252420" y="207529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4249100" y="228255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4242895" y="267266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4272564" y="307872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4640864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4640864" y="26838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4631339" y="229432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4672518" y="188272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005893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054407" y="22877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023800" y="2683824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236525" y="303252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463870" y="268645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5465598" y="227930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5462423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5624348" y="188546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808498" y="228255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5835930" y="266511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6029605" y="29010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258608" y="268645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256117" y="228360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6" name="Can 65"/>
          <p:cNvSpPr/>
          <p:nvPr/>
        </p:nvSpPr>
        <p:spPr>
          <a:xfrm>
            <a:off x="4127499" y="2066926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an 66"/>
          <p:cNvSpPr/>
          <p:nvPr/>
        </p:nvSpPr>
        <p:spPr>
          <a:xfrm>
            <a:off x="1780753" y="2462660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4040469" y="20845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Can 68"/>
          <p:cNvSpPr/>
          <p:nvPr/>
        </p:nvSpPr>
        <p:spPr>
          <a:xfrm>
            <a:off x="2852934" y="2088028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an 69"/>
          <p:cNvSpPr/>
          <p:nvPr/>
        </p:nvSpPr>
        <p:spPr>
          <a:xfrm>
            <a:off x="5172163" y="2176015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nut 71"/>
          <p:cNvSpPr/>
          <p:nvPr/>
        </p:nvSpPr>
        <p:spPr>
          <a:xfrm>
            <a:off x="3655607" y="2121151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Donut 73"/>
          <p:cNvSpPr/>
          <p:nvPr/>
        </p:nvSpPr>
        <p:spPr>
          <a:xfrm>
            <a:off x="2196002" y="3643986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Donut 74"/>
          <p:cNvSpPr/>
          <p:nvPr/>
        </p:nvSpPr>
        <p:spPr>
          <a:xfrm>
            <a:off x="2689916" y="2497955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Donut 75"/>
          <p:cNvSpPr/>
          <p:nvPr/>
        </p:nvSpPr>
        <p:spPr>
          <a:xfrm>
            <a:off x="4184169" y="2706093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168274" y="3061935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94172" y="2291386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890794" y="2652327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6268815" y="211731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2632863" y="5799668"/>
            <a:ext cx="3711951" cy="880532"/>
          </a:xfrm>
          <a:prstGeom prst="roundRect">
            <a:avLst>
              <a:gd name="adj" fmla="val 5834"/>
            </a:avLst>
          </a:prstGeom>
          <a:solidFill>
            <a:srgbClr val="9E9E9E"/>
          </a:solidFill>
          <a:ln>
            <a:solidFill>
              <a:schemeClr val="accent1">
                <a:shade val="95000"/>
                <a:satMod val="105000"/>
                <a:alpha val="27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000" dirty="0" err="1" smtClean="0"/>
              <a:t>Seismic+Pressure</a:t>
            </a:r>
            <a:r>
              <a:rPr lang="en-US" sz="1000" dirty="0" smtClean="0"/>
              <a:t> – Hardwired</a:t>
            </a:r>
          </a:p>
          <a:p>
            <a:pPr lvl="1"/>
            <a:r>
              <a:rPr lang="en-US" sz="1000" dirty="0" err="1"/>
              <a:t>Seismic+Pressure</a:t>
            </a:r>
            <a:r>
              <a:rPr lang="en-US" sz="1000" dirty="0"/>
              <a:t> – </a:t>
            </a:r>
            <a:r>
              <a:rPr lang="en-US" sz="1000" dirty="0" smtClean="0"/>
              <a:t>Hardwired + 10W Wireless Connection</a:t>
            </a:r>
          </a:p>
          <a:p>
            <a:pPr lvl="1"/>
            <a:r>
              <a:rPr lang="en-US" sz="1000" dirty="0" smtClean="0"/>
              <a:t>Branching Unit</a:t>
            </a:r>
          </a:p>
          <a:p>
            <a:pPr lvl="1"/>
            <a:r>
              <a:rPr lang="en-US" sz="1000" dirty="0" smtClean="0"/>
              <a:t>500 Watts Junction Box – With ROV Wet Mates</a:t>
            </a:r>
          </a:p>
          <a:p>
            <a:pPr lvl="1"/>
            <a:r>
              <a:rPr lang="en-US" sz="1000" dirty="0" smtClean="0"/>
              <a:t>GPS Buoy</a:t>
            </a:r>
            <a:endParaRPr lang="en-US" sz="1000" dirty="0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2880497" y="5897159"/>
            <a:ext cx="84548" cy="84548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2880491" y="6049559"/>
            <a:ext cx="84548" cy="8454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Can 82"/>
          <p:cNvSpPr/>
          <p:nvPr/>
        </p:nvSpPr>
        <p:spPr>
          <a:xfrm>
            <a:off x="2878157" y="6467460"/>
            <a:ext cx="102375" cy="115907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Donut 83"/>
          <p:cNvSpPr/>
          <p:nvPr/>
        </p:nvSpPr>
        <p:spPr>
          <a:xfrm>
            <a:off x="2867921" y="6312991"/>
            <a:ext cx="111857" cy="111857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Trapezoid 84"/>
          <p:cNvSpPr/>
          <p:nvPr/>
        </p:nvSpPr>
        <p:spPr>
          <a:xfrm>
            <a:off x="2874032" y="6173287"/>
            <a:ext cx="111468" cy="90963"/>
          </a:xfrm>
          <a:prstGeom prst="trapezoid">
            <a:avLst/>
          </a:prstGeom>
          <a:solidFill>
            <a:srgbClr val="48EE9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0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WOC-presentation-BW-strong-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-59269"/>
            <a:ext cx="9162288" cy="699208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537592" y="1860241"/>
            <a:ext cx="991882" cy="1791647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991882"/>
              <a:gd name="connsiteY0" fmla="*/ 301501 h 1483886"/>
              <a:gd name="connsiteX1" fmla="*/ 351982 w 991882"/>
              <a:gd name="connsiteY1" fmla="*/ 613648 h 1483886"/>
              <a:gd name="connsiteX2" fmla="*/ 577954 w 991882"/>
              <a:gd name="connsiteY2" fmla="*/ 1483153 h 1483886"/>
              <a:gd name="connsiteX3" fmla="*/ 778244 w 991882"/>
              <a:gd name="connsiteY3" fmla="*/ 409882 h 1483886"/>
              <a:gd name="connsiteX4" fmla="*/ 991882 w 991882"/>
              <a:gd name="connsiteY4" fmla="*/ 0 h 1483886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577954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377948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377948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43430"/>
              <a:gd name="connsiteX1" fmla="*/ 351982 w 991882"/>
              <a:gd name="connsiteY1" fmla="*/ 613648 h 1543430"/>
              <a:gd name="connsiteX2" fmla="*/ 367947 w 991882"/>
              <a:gd name="connsiteY2" fmla="*/ 1487698 h 1543430"/>
              <a:gd name="connsiteX3" fmla="*/ 717069 w 991882"/>
              <a:gd name="connsiteY3" fmla="*/ 1341000 h 1543430"/>
              <a:gd name="connsiteX4" fmla="*/ 778244 w 991882"/>
              <a:gd name="connsiteY4" fmla="*/ 409882 h 1543430"/>
              <a:gd name="connsiteX5" fmla="*/ 991882 w 991882"/>
              <a:gd name="connsiteY5" fmla="*/ 0 h 1543430"/>
              <a:gd name="connsiteX0" fmla="*/ 0 w 991882"/>
              <a:gd name="connsiteY0" fmla="*/ 301501 h 1617263"/>
              <a:gd name="connsiteX1" fmla="*/ 351982 w 991882"/>
              <a:gd name="connsiteY1" fmla="*/ 613648 h 1617263"/>
              <a:gd name="connsiteX2" fmla="*/ 367947 w 991882"/>
              <a:gd name="connsiteY2" fmla="*/ 1487698 h 1617263"/>
              <a:gd name="connsiteX3" fmla="*/ 747070 w 991882"/>
              <a:gd name="connsiteY3" fmla="*/ 1500087 h 1617263"/>
              <a:gd name="connsiteX4" fmla="*/ 778244 w 991882"/>
              <a:gd name="connsiteY4" fmla="*/ 409882 h 1617263"/>
              <a:gd name="connsiteX5" fmla="*/ 991882 w 991882"/>
              <a:gd name="connsiteY5" fmla="*/ 0 h 1617263"/>
              <a:gd name="connsiteX0" fmla="*/ 0 w 991882"/>
              <a:gd name="connsiteY0" fmla="*/ 301501 h 1617263"/>
              <a:gd name="connsiteX1" fmla="*/ 351982 w 991882"/>
              <a:gd name="connsiteY1" fmla="*/ 613648 h 1617263"/>
              <a:gd name="connsiteX2" fmla="*/ 367947 w 991882"/>
              <a:gd name="connsiteY2" fmla="*/ 1487698 h 1617263"/>
              <a:gd name="connsiteX3" fmla="*/ 747070 w 991882"/>
              <a:gd name="connsiteY3" fmla="*/ 1500087 h 1617263"/>
              <a:gd name="connsiteX4" fmla="*/ 778244 w 991882"/>
              <a:gd name="connsiteY4" fmla="*/ 409882 h 1617263"/>
              <a:gd name="connsiteX5" fmla="*/ 991882 w 991882"/>
              <a:gd name="connsiteY5" fmla="*/ 0 h 1617263"/>
              <a:gd name="connsiteX0" fmla="*/ 0 w 991882"/>
              <a:gd name="connsiteY0" fmla="*/ 301501 h 1620947"/>
              <a:gd name="connsiteX1" fmla="*/ 351982 w 991882"/>
              <a:gd name="connsiteY1" fmla="*/ 613648 h 1620947"/>
              <a:gd name="connsiteX2" fmla="*/ 367947 w 991882"/>
              <a:gd name="connsiteY2" fmla="*/ 1487698 h 1620947"/>
              <a:gd name="connsiteX3" fmla="*/ 747070 w 991882"/>
              <a:gd name="connsiteY3" fmla="*/ 1500087 h 1620947"/>
              <a:gd name="connsiteX4" fmla="*/ 778244 w 991882"/>
              <a:gd name="connsiteY4" fmla="*/ 409882 h 1620947"/>
              <a:gd name="connsiteX5" fmla="*/ 991882 w 991882"/>
              <a:gd name="connsiteY5" fmla="*/ 0 h 1620947"/>
              <a:gd name="connsiteX0" fmla="*/ 0 w 991882"/>
              <a:gd name="connsiteY0" fmla="*/ 301501 h 1628771"/>
              <a:gd name="connsiteX1" fmla="*/ 351982 w 991882"/>
              <a:gd name="connsiteY1" fmla="*/ 613648 h 1628771"/>
              <a:gd name="connsiteX2" fmla="*/ 367947 w 991882"/>
              <a:gd name="connsiteY2" fmla="*/ 1487698 h 1628771"/>
              <a:gd name="connsiteX3" fmla="*/ 747070 w 991882"/>
              <a:gd name="connsiteY3" fmla="*/ 1500087 h 1628771"/>
              <a:gd name="connsiteX4" fmla="*/ 778244 w 991882"/>
              <a:gd name="connsiteY4" fmla="*/ 409882 h 1628771"/>
              <a:gd name="connsiteX5" fmla="*/ 991882 w 991882"/>
              <a:gd name="connsiteY5" fmla="*/ 0 h 162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882" h="1628771">
                <a:moveTo>
                  <a:pt x="0" y="301501"/>
                </a:moveTo>
                <a:cubicBezTo>
                  <a:pt x="174570" y="471123"/>
                  <a:pt x="331246" y="392270"/>
                  <a:pt x="351982" y="613648"/>
                </a:cubicBezTo>
                <a:cubicBezTo>
                  <a:pt x="362639" y="908333"/>
                  <a:pt x="362101" y="1317232"/>
                  <a:pt x="367947" y="1487698"/>
                </a:cubicBezTo>
                <a:cubicBezTo>
                  <a:pt x="373793" y="1658164"/>
                  <a:pt x="748689" y="1688057"/>
                  <a:pt x="747070" y="1500087"/>
                </a:cubicBezTo>
                <a:cubicBezTo>
                  <a:pt x="745451" y="1312117"/>
                  <a:pt x="737442" y="659897"/>
                  <a:pt x="778244" y="409882"/>
                </a:cubicBezTo>
                <a:cubicBezTo>
                  <a:pt x="819046" y="159868"/>
                  <a:pt x="836308" y="161914"/>
                  <a:pt x="991882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515004" y="1690518"/>
            <a:ext cx="961645" cy="1621437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645" h="1349407">
                <a:moveTo>
                  <a:pt x="0" y="133726"/>
                </a:moveTo>
                <a:cubicBezTo>
                  <a:pt x="174570" y="303348"/>
                  <a:pt x="149827" y="291605"/>
                  <a:pt x="170563" y="512983"/>
                </a:cubicBezTo>
                <a:cubicBezTo>
                  <a:pt x="181220" y="807668"/>
                  <a:pt x="103758" y="1325571"/>
                  <a:pt x="406615" y="1348933"/>
                </a:cubicBezTo>
                <a:cubicBezTo>
                  <a:pt x="709472" y="1372295"/>
                  <a:pt x="504320" y="525650"/>
                  <a:pt x="596825" y="300828"/>
                </a:cubicBezTo>
                <a:cubicBezTo>
                  <a:pt x="689330" y="76006"/>
                  <a:pt x="866544" y="229023"/>
                  <a:pt x="961645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76649" y="1661483"/>
            <a:ext cx="850779" cy="1584460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346680"/>
              <a:gd name="connsiteX1" fmla="*/ 170563 w 850779"/>
              <a:gd name="connsiteY1" fmla="*/ 420708 h 1346680"/>
              <a:gd name="connsiteX2" fmla="*/ 266675 w 850779"/>
              <a:gd name="connsiteY2" fmla="*/ 1196179 h 1346680"/>
              <a:gd name="connsiteX3" fmla="*/ 406615 w 850779"/>
              <a:gd name="connsiteY3" fmla="*/ 1256658 h 1346680"/>
              <a:gd name="connsiteX4" fmla="*/ 596825 w 850779"/>
              <a:gd name="connsiteY4" fmla="*/ 208553 h 1346680"/>
              <a:gd name="connsiteX5" fmla="*/ 850779 w 850779"/>
              <a:gd name="connsiteY5" fmla="*/ 0 h 1346680"/>
              <a:gd name="connsiteX0" fmla="*/ 0 w 850779"/>
              <a:gd name="connsiteY0" fmla="*/ 41451 h 1349966"/>
              <a:gd name="connsiteX1" fmla="*/ 170563 w 850779"/>
              <a:gd name="connsiteY1" fmla="*/ 420708 h 1349966"/>
              <a:gd name="connsiteX2" fmla="*/ 212700 w 850779"/>
              <a:gd name="connsiteY2" fmla="*/ 1204106 h 1349966"/>
              <a:gd name="connsiteX3" fmla="*/ 406615 w 850779"/>
              <a:gd name="connsiteY3" fmla="*/ 1256658 h 1349966"/>
              <a:gd name="connsiteX4" fmla="*/ 596825 w 850779"/>
              <a:gd name="connsiteY4" fmla="*/ 208553 h 1349966"/>
              <a:gd name="connsiteX5" fmla="*/ 850779 w 850779"/>
              <a:gd name="connsiteY5" fmla="*/ 0 h 1349966"/>
              <a:gd name="connsiteX0" fmla="*/ 0 w 850779"/>
              <a:gd name="connsiteY0" fmla="*/ 41451 h 1318634"/>
              <a:gd name="connsiteX1" fmla="*/ 170563 w 850779"/>
              <a:gd name="connsiteY1" fmla="*/ 420708 h 1318634"/>
              <a:gd name="connsiteX2" fmla="*/ 212700 w 850779"/>
              <a:gd name="connsiteY2" fmla="*/ 1204106 h 1318634"/>
              <a:gd name="connsiteX3" fmla="*/ 590765 w 850779"/>
              <a:gd name="connsiteY3" fmla="*/ 1203812 h 1318634"/>
              <a:gd name="connsiteX4" fmla="*/ 596825 w 850779"/>
              <a:gd name="connsiteY4" fmla="*/ 208553 h 1318634"/>
              <a:gd name="connsiteX5" fmla="*/ 850779 w 850779"/>
              <a:gd name="connsiteY5" fmla="*/ 0 h 131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779" h="1318634">
                <a:moveTo>
                  <a:pt x="0" y="41451"/>
                </a:moveTo>
                <a:cubicBezTo>
                  <a:pt x="174570" y="211073"/>
                  <a:pt x="149827" y="199330"/>
                  <a:pt x="170563" y="420708"/>
                </a:cubicBezTo>
                <a:cubicBezTo>
                  <a:pt x="215009" y="613162"/>
                  <a:pt x="173358" y="1064781"/>
                  <a:pt x="212700" y="1204106"/>
                </a:cubicBezTo>
                <a:cubicBezTo>
                  <a:pt x="252042" y="1343431"/>
                  <a:pt x="526744" y="1369737"/>
                  <a:pt x="590765" y="1203812"/>
                </a:cubicBezTo>
                <a:cubicBezTo>
                  <a:pt x="654786" y="1037887"/>
                  <a:pt x="553489" y="409188"/>
                  <a:pt x="596825" y="208553"/>
                </a:cubicBezTo>
                <a:cubicBezTo>
                  <a:pt x="640161" y="7918"/>
                  <a:pt x="715363" y="69638"/>
                  <a:pt x="850779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70327" y="1675409"/>
            <a:ext cx="1225807" cy="1550826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951"/>
              <a:gd name="connsiteX1" fmla="*/ 120169 w 850779"/>
              <a:gd name="connsiteY1" fmla="*/ 403931 h 1257951"/>
              <a:gd name="connsiteX2" fmla="*/ 406615 w 850779"/>
              <a:gd name="connsiteY2" fmla="*/ 1256658 h 1257951"/>
              <a:gd name="connsiteX3" fmla="*/ 596825 w 850779"/>
              <a:gd name="connsiteY3" fmla="*/ 208553 h 1257951"/>
              <a:gd name="connsiteX4" fmla="*/ 850779 w 850779"/>
              <a:gd name="connsiteY4" fmla="*/ 0 h 1257951"/>
              <a:gd name="connsiteX0" fmla="*/ 0 w 850779"/>
              <a:gd name="connsiteY0" fmla="*/ 41451 h 1174268"/>
              <a:gd name="connsiteX1" fmla="*/ 120169 w 850779"/>
              <a:gd name="connsiteY1" fmla="*/ 403931 h 1174268"/>
              <a:gd name="connsiteX2" fmla="*/ 325984 w 850779"/>
              <a:gd name="connsiteY2" fmla="*/ 1172772 h 1174268"/>
              <a:gd name="connsiteX3" fmla="*/ 596825 w 850779"/>
              <a:gd name="connsiteY3" fmla="*/ 208553 h 1174268"/>
              <a:gd name="connsiteX4" fmla="*/ 850779 w 850779"/>
              <a:gd name="connsiteY4" fmla="*/ 0 h 1174268"/>
              <a:gd name="connsiteX0" fmla="*/ 0 w 850779"/>
              <a:gd name="connsiteY0" fmla="*/ 41451 h 1173068"/>
              <a:gd name="connsiteX1" fmla="*/ 120169 w 850779"/>
              <a:gd name="connsiteY1" fmla="*/ 403931 h 1173068"/>
              <a:gd name="connsiteX2" fmla="*/ 325984 w 850779"/>
              <a:gd name="connsiteY2" fmla="*/ 1172772 h 1173068"/>
              <a:gd name="connsiteX3" fmla="*/ 596825 w 850779"/>
              <a:gd name="connsiteY3" fmla="*/ 208553 h 1173068"/>
              <a:gd name="connsiteX4" fmla="*/ 850779 w 850779"/>
              <a:gd name="connsiteY4" fmla="*/ 0 h 1173068"/>
              <a:gd name="connsiteX0" fmla="*/ 0 w 850779"/>
              <a:gd name="connsiteY0" fmla="*/ 41451 h 1173327"/>
              <a:gd name="connsiteX1" fmla="*/ 120169 w 850779"/>
              <a:gd name="connsiteY1" fmla="*/ 403931 h 1173327"/>
              <a:gd name="connsiteX2" fmla="*/ 325984 w 850779"/>
              <a:gd name="connsiteY2" fmla="*/ 1172772 h 1173327"/>
              <a:gd name="connsiteX3" fmla="*/ 534743 w 850779"/>
              <a:gd name="connsiteY3" fmla="*/ 522159 h 1173327"/>
              <a:gd name="connsiteX4" fmla="*/ 596825 w 850779"/>
              <a:gd name="connsiteY4" fmla="*/ 208553 h 1173327"/>
              <a:gd name="connsiteX5" fmla="*/ 850779 w 850779"/>
              <a:gd name="connsiteY5" fmla="*/ 0 h 1173327"/>
              <a:gd name="connsiteX0" fmla="*/ 0 w 850779"/>
              <a:gd name="connsiteY0" fmla="*/ 41451 h 1262604"/>
              <a:gd name="connsiteX1" fmla="*/ 120169 w 850779"/>
              <a:gd name="connsiteY1" fmla="*/ 403931 h 1262604"/>
              <a:gd name="connsiteX2" fmla="*/ 325984 w 850779"/>
              <a:gd name="connsiteY2" fmla="*/ 1172772 h 1262604"/>
              <a:gd name="connsiteX3" fmla="*/ 534743 w 850779"/>
              <a:gd name="connsiteY3" fmla="*/ 522159 h 1262604"/>
              <a:gd name="connsiteX4" fmla="*/ 758085 w 850779"/>
              <a:gd name="connsiteY4" fmla="*/ 1257135 h 1262604"/>
              <a:gd name="connsiteX5" fmla="*/ 850779 w 850779"/>
              <a:gd name="connsiteY5" fmla="*/ 0 h 1262604"/>
              <a:gd name="connsiteX0" fmla="*/ 0 w 920835"/>
              <a:gd name="connsiteY0" fmla="*/ 41451 h 1257260"/>
              <a:gd name="connsiteX1" fmla="*/ 120169 w 920835"/>
              <a:gd name="connsiteY1" fmla="*/ 403931 h 1257260"/>
              <a:gd name="connsiteX2" fmla="*/ 325984 w 920835"/>
              <a:gd name="connsiteY2" fmla="*/ 1172772 h 1257260"/>
              <a:gd name="connsiteX3" fmla="*/ 534743 w 920835"/>
              <a:gd name="connsiteY3" fmla="*/ 522159 h 1257260"/>
              <a:gd name="connsiteX4" fmla="*/ 758085 w 920835"/>
              <a:gd name="connsiteY4" fmla="*/ 1257135 h 1257260"/>
              <a:gd name="connsiteX5" fmla="*/ 850779 w 920835"/>
              <a:gd name="connsiteY5" fmla="*/ 0 h 1257260"/>
              <a:gd name="connsiteX0" fmla="*/ 0 w 850779"/>
              <a:gd name="connsiteY0" fmla="*/ 41451 h 1258842"/>
              <a:gd name="connsiteX1" fmla="*/ 120169 w 850779"/>
              <a:gd name="connsiteY1" fmla="*/ 403931 h 1258842"/>
              <a:gd name="connsiteX2" fmla="*/ 325984 w 850779"/>
              <a:gd name="connsiteY2" fmla="*/ 1172772 h 1258842"/>
              <a:gd name="connsiteX3" fmla="*/ 524665 w 850779"/>
              <a:gd name="connsiteY3" fmla="*/ 312442 h 1258842"/>
              <a:gd name="connsiteX4" fmla="*/ 758085 w 850779"/>
              <a:gd name="connsiteY4" fmla="*/ 1257135 h 1258842"/>
              <a:gd name="connsiteX5" fmla="*/ 850779 w 850779"/>
              <a:gd name="connsiteY5" fmla="*/ 0 h 1258842"/>
              <a:gd name="connsiteX0" fmla="*/ 0 w 850779"/>
              <a:gd name="connsiteY0" fmla="*/ 41451 h 1259027"/>
              <a:gd name="connsiteX1" fmla="*/ 120169 w 850779"/>
              <a:gd name="connsiteY1" fmla="*/ 403931 h 1259027"/>
              <a:gd name="connsiteX2" fmla="*/ 325984 w 850779"/>
              <a:gd name="connsiteY2" fmla="*/ 1172772 h 1259027"/>
              <a:gd name="connsiteX3" fmla="*/ 524665 w 850779"/>
              <a:gd name="connsiteY3" fmla="*/ 312442 h 1259027"/>
              <a:gd name="connsiteX4" fmla="*/ 758085 w 850779"/>
              <a:gd name="connsiteY4" fmla="*/ 1257135 h 1259027"/>
              <a:gd name="connsiteX5" fmla="*/ 850779 w 850779"/>
              <a:gd name="connsiteY5" fmla="*/ 0 h 1259027"/>
              <a:gd name="connsiteX0" fmla="*/ 0 w 850779"/>
              <a:gd name="connsiteY0" fmla="*/ 41451 h 1259027"/>
              <a:gd name="connsiteX1" fmla="*/ 120169 w 850779"/>
              <a:gd name="connsiteY1" fmla="*/ 403931 h 1259027"/>
              <a:gd name="connsiteX2" fmla="*/ 325984 w 850779"/>
              <a:gd name="connsiteY2" fmla="*/ 1172772 h 1259027"/>
              <a:gd name="connsiteX3" fmla="*/ 524665 w 850779"/>
              <a:gd name="connsiteY3" fmla="*/ 312442 h 1259027"/>
              <a:gd name="connsiteX4" fmla="*/ 758085 w 850779"/>
              <a:gd name="connsiteY4" fmla="*/ 1257135 h 1259027"/>
              <a:gd name="connsiteX5" fmla="*/ 850779 w 850779"/>
              <a:gd name="connsiteY5" fmla="*/ 0 h 1259027"/>
              <a:gd name="connsiteX0" fmla="*/ 0 w 850779"/>
              <a:gd name="connsiteY0" fmla="*/ 41451 h 1257645"/>
              <a:gd name="connsiteX1" fmla="*/ 120169 w 850779"/>
              <a:gd name="connsiteY1" fmla="*/ 403931 h 1257645"/>
              <a:gd name="connsiteX2" fmla="*/ 325984 w 850779"/>
              <a:gd name="connsiteY2" fmla="*/ 1172772 h 1257645"/>
              <a:gd name="connsiteX3" fmla="*/ 474271 w 850779"/>
              <a:gd name="connsiteY3" fmla="*/ 169835 h 1257645"/>
              <a:gd name="connsiteX4" fmla="*/ 758085 w 850779"/>
              <a:gd name="connsiteY4" fmla="*/ 1257135 h 1257645"/>
              <a:gd name="connsiteX5" fmla="*/ 850779 w 850779"/>
              <a:gd name="connsiteY5" fmla="*/ 0 h 1257645"/>
              <a:gd name="connsiteX0" fmla="*/ 0 w 850779"/>
              <a:gd name="connsiteY0" fmla="*/ 41451 h 1257645"/>
              <a:gd name="connsiteX1" fmla="*/ 19381 w 850779"/>
              <a:gd name="connsiteY1" fmla="*/ 429097 h 1257645"/>
              <a:gd name="connsiteX2" fmla="*/ 325984 w 850779"/>
              <a:gd name="connsiteY2" fmla="*/ 1172772 h 1257645"/>
              <a:gd name="connsiteX3" fmla="*/ 474271 w 850779"/>
              <a:gd name="connsiteY3" fmla="*/ 169835 h 1257645"/>
              <a:gd name="connsiteX4" fmla="*/ 758085 w 850779"/>
              <a:gd name="connsiteY4" fmla="*/ 1257135 h 1257645"/>
              <a:gd name="connsiteX5" fmla="*/ 850779 w 850779"/>
              <a:gd name="connsiteY5" fmla="*/ 0 h 1257645"/>
              <a:gd name="connsiteX0" fmla="*/ 2790 w 853569"/>
              <a:gd name="connsiteY0" fmla="*/ 41451 h 1257645"/>
              <a:gd name="connsiteX1" fmla="*/ 22171 w 853569"/>
              <a:gd name="connsiteY1" fmla="*/ 429097 h 1257645"/>
              <a:gd name="connsiteX2" fmla="*/ 328774 w 853569"/>
              <a:gd name="connsiteY2" fmla="*/ 1172772 h 1257645"/>
              <a:gd name="connsiteX3" fmla="*/ 477061 w 853569"/>
              <a:gd name="connsiteY3" fmla="*/ 169835 h 1257645"/>
              <a:gd name="connsiteX4" fmla="*/ 760875 w 853569"/>
              <a:gd name="connsiteY4" fmla="*/ 1257135 h 1257645"/>
              <a:gd name="connsiteX5" fmla="*/ 853569 w 853569"/>
              <a:gd name="connsiteY5" fmla="*/ 0 h 1257645"/>
              <a:gd name="connsiteX0" fmla="*/ 2790 w 853569"/>
              <a:gd name="connsiteY0" fmla="*/ 41451 h 1257645"/>
              <a:gd name="connsiteX1" fmla="*/ 22171 w 853569"/>
              <a:gd name="connsiteY1" fmla="*/ 429097 h 1257645"/>
              <a:gd name="connsiteX2" fmla="*/ 157435 w 853569"/>
              <a:gd name="connsiteY2" fmla="*/ 1214715 h 1257645"/>
              <a:gd name="connsiteX3" fmla="*/ 477061 w 853569"/>
              <a:gd name="connsiteY3" fmla="*/ 169835 h 1257645"/>
              <a:gd name="connsiteX4" fmla="*/ 760875 w 853569"/>
              <a:gd name="connsiteY4" fmla="*/ 1257135 h 1257645"/>
              <a:gd name="connsiteX5" fmla="*/ 853569 w 853569"/>
              <a:gd name="connsiteY5" fmla="*/ 0 h 1257645"/>
              <a:gd name="connsiteX0" fmla="*/ 17040 w 867819"/>
              <a:gd name="connsiteY0" fmla="*/ 41451 h 1257645"/>
              <a:gd name="connsiteX1" fmla="*/ 36421 w 867819"/>
              <a:gd name="connsiteY1" fmla="*/ 429097 h 1257645"/>
              <a:gd name="connsiteX2" fmla="*/ 171685 w 867819"/>
              <a:gd name="connsiteY2" fmla="*/ 1214715 h 1257645"/>
              <a:gd name="connsiteX3" fmla="*/ 491311 w 867819"/>
              <a:gd name="connsiteY3" fmla="*/ 169835 h 1257645"/>
              <a:gd name="connsiteX4" fmla="*/ 775125 w 867819"/>
              <a:gd name="connsiteY4" fmla="*/ 1257135 h 1257645"/>
              <a:gd name="connsiteX5" fmla="*/ 867819 w 867819"/>
              <a:gd name="connsiteY5" fmla="*/ 0 h 1257645"/>
              <a:gd name="connsiteX0" fmla="*/ 2791 w 853570"/>
              <a:gd name="connsiteY0" fmla="*/ 41451 h 1257645"/>
              <a:gd name="connsiteX1" fmla="*/ 22172 w 853570"/>
              <a:gd name="connsiteY1" fmla="*/ 429097 h 1257645"/>
              <a:gd name="connsiteX2" fmla="*/ 207830 w 853570"/>
              <a:gd name="connsiteY2" fmla="*/ 1214715 h 1257645"/>
              <a:gd name="connsiteX3" fmla="*/ 477062 w 853570"/>
              <a:gd name="connsiteY3" fmla="*/ 169835 h 1257645"/>
              <a:gd name="connsiteX4" fmla="*/ 760876 w 853570"/>
              <a:gd name="connsiteY4" fmla="*/ 1257135 h 1257645"/>
              <a:gd name="connsiteX5" fmla="*/ 853570 w 853570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210809 w 856549"/>
              <a:gd name="connsiteY2" fmla="*/ 1214715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210809 w 856549"/>
              <a:gd name="connsiteY2" fmla="*/ 1214715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170494 w 856549"/>
              <a:gd name="connsiteY2" fmla="*/ 1080497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21202 w 871981"/>
              <a:gd name="connsiteY0" fmla="*/ 41451 h 1257645"/>
              <a:gd name="connsiteX1" fmla="*/ 30504 w 871981"/>
              <a:gd name="connsiteY1" fmla="*/ 429097 h 1257645"/>
              <a:gd name="connsiteX2" fmla="*/ 185926 w 871981"/>
              <a:gd name="connsiteY2" fmla="*/ 1080497 h 1257645"/>
              <a:gd name="connsiteX3" fmla="*/ 495473 w 871981"/>
              <a:gd name="connsiteY3" fmla="*/ 169835 h 1257645"/>
              <a:gd name="connsiteX4" fmla="*/ 779287 w 871981"/>
              <a:gd name="connsiteY4" fmla="*/ 1257135 h 1257645"/>
              <a:gd name="connsiteX5" fmla="*/ 871981 w 871981"/>
              <a:gd name="connsiteY5" fmla="*/ 0 h 1257645"/>
              <a:gd name="connsiteX0" fmla="*/ 5771 w 856550"/>
              <a:gd name="connsiteY0" fmla="*/ 41451 h 1257593"/>
              <a:gd name="connsiteX1" fmla="*/ 15073 w 856550"/>
              <a:gd name="connsiteY1" fmla="*/ 429097 h 1257593"/>
              <a:gd name="connsiteX2" fmla="*/ 170495 w 856550"/>
              <a:gd name="connsiteY2" fmla="*/ 1080497 h 1257593"/>
              <a:gd name="connsiteX3" fmla="*/ 469964 w 856550"/>
              <a:gd name="connsiteY3" fmla="*/ 161446 h 1257593"/>
              <a:gd name="connsiteX4" fmla="*/ 763856 w 856550"/>
              <a:gd name="connsiteY4" fmla="*/ 1257135 h 1257593"/>
              <a:gd name="connsiteX5" fmla="*/ 856550 w 856550"/>
              <a:gd name="connsiteY5" fmla="*/ 0 h 1257593"/>
              <a:gd name="connsiteX0" fmla="*/ 5771 w 856550"/>
              <a:gd name="connsiteY0" fmla="*/ 41451 h 1257621"/>
              <a:gd name="connsiteX1" fmla="*/ 15073 w 856550"/>
              <a:gd name="connsiteY1" fmla="*/ 429097 h 1257621"/>
              <a:gd name="connsiteX2" fmla="*/ 170495 w 856550"/>
              <a:gd name="connsiteY2" fmla="*/ 1080497 h 1257621"/>
              <a:gd name="connsiteX3" fmla="*/ 469964 w 856550"/>
              <a:gd name="connsiteY3" fmla="*/ 161446 h 1257621"/>
              <a:gd name="connsiteX4" fmla="*/ 763856 w 856550"/>
              <a:gd name="connsiteY4" fmla="*/ 1257135 h 1257621"/>
              <a:gd name="connsiteX5" fmla="*/ 856550 w 856550"/>
              <a:gd name="connsiteY5" fmla="*/ 0 h 1257621"/>
              <a:gd name="connsiteX0" fmla="*/ 5771 w 856550"/>
              <a:gd name="connsiteY0" fmla="*/ 41451 h 1207312"/>
              <a:gd name="connsiteX1" fmla="*/ 15073 w 856550"/>
              <a:gd name="connsiteY1" fmla="*/ 429097 h 1207312"/>
              <a:gd name="connsiteX2" fmla="*/ 170495 w 856550"/>
              <a:gd name="connsiteY2" fmla="*/ 1080497 h 1207312"/>
              <a:gd name="connsiteX3" fmla="*/ 469964 w 856550"/>
              <a:gd name="connsiteY3" fmla="*/ 161446 h 1207312"/>
              <a:gd name="connsiteX4" fmla="*/ 733619 w 856550"/>
              <a:gd name="connsiteY4" fmla="*/ 1206803 h 1207312"/>
              <a:gd name="connsiteX5" fmla="*/ 856550 w 856550"/>
              <a:gd name="connsiteY5" fmla="*/ 0 h 1207312"/>
              <a:gd name="connsiteX0" fmla="*/ 5771 w 856550"/>
              <a:gd name="connsiteY0" fmla="*/ 41451 h 1206948"/>
              <a:gd name="connsiteX1" fmla="*/ 15073 w 856550"/>
              <a:gd name="connsiteY1" fmla="*/ 429097 h 1206948"/>
              <a:gd name="connsiteX2" fmla="*/ 170495 w 856550"/>
              <a:gd name="connsiteY2" fmla="*/ 1080497 h 1206948"/>
              <a:gd name="connsiteX3" fmla="*/ 469964 w 856550"/>
              <a:gd name="connsiteY3" fmla="*/ 161446 h 1206948"/>
              <a:gd name="connsiteX4" fmla="*/ 733619 w 856550"/>
              <a:gd name="connsiteY4" fmla="*/ 1206803 h 1206948"/>
              <a:gd name="connsiteX5" fmla="*/ 856550 w 856550"/>
              <a:gd name="connsiteY5" fmla="*/ 0 h 1206948"/>
              <a:gd name="connsiteX0" fmla="*/ 5771 w 856550"/>
              <a:gd name="connsiteY0" fmla="*/ 41451 h 1207369"/>
              <a:gd name="connsiteX1" fmla="*/ 15073 w 856550"/>
              <a:gd name="connsiteY1" fmla="*/ 429097 h 1207369"/>
              <a:gd name="connsiteX2" fmla="*/ 170495 w 856550"/>
              <a:gd name="connsiteY2" fmla="*/ 1080497 h 1207369"/>
              <a:gd name="connsiteX3" fmla="*/ 429649 w 856550"/>
              <a:gd name="connsiteY3" fmla="*/ 169835 h 1207369"/>
              <a:gd name="connsiteX4" fmla="*/ 733619 w 856550"/>
              <a:gd name="connsiteY4" fmla="*/ 1206803 h 1207369"/>
              <a:gd name="connsiteX5" fmla="*/ 856550 w 856550"/>
              <a:gd name="connsiteY5" fmla="*/ 0 h 1207369"/>
              <a:gd name="connsiteX0" fmla="*/ 5771 w 856550"/>
              <a:gd name="connsiteY0" fmla="*/ 41451 h 1207369"/>
              <a:gd name="connsiteX1" fmla="*/ 15073 w 856550"/>
              <a:gd name="connsiteY1" fmla="*/ 429097 h 1207369"/>
              <a:gd name="connsiteX2" fmla="*/ 130179 w 856550"/>
              <a:gd name="connsiteY2" fmla="*/ 1055332 h 1207369"/>
              <a:gd name="connsiteX3" fmla="*/ 429649 w 856550"/>
              <a:gd name="connsiteY3" fmla="*/ 169835 h 1207369"/>
              <a:gd name="connsiteX4" fmla="*/ 733619 w 856550"/>
              <a:gd name="connsiteY4" fmla="*/ 1206803 h 1207369"/>
              <a:gd name="connsiteX5" fmla="*/ 856550 w 856550"/>
              <a:gd name="connsiteY5" fmla="*/ 0 h 1207369"/>
              <a:gd name="connsiteX0" fmla="*/ 23449 w 874228"/>
              <a:gd name="connsiteY0" fmla="*/ 41451 h 1207369"/>
              <a:gd name="connsiteX1" fmla="*/ 32751 w 874228"/>
              <a:gd name="connsiteY1" fmla="*/ 429097 h 1207369"/>
              <a:gd name="connsiteX2" fmla="*/ 147857 w 874228"/>
              <a:gd name="connsiteY2" fmla="*/ 1055332 h 1207369"/>
              <a:gd name="connsiteX3" fmla="*/ 447327 w 874228"/>
              <a:gd name="connsiteY3" fmla="*/ 169835 h 1207369"/>
              <a:gd name="connsiteX4" fmla="*/ 751297 w 874228"/>
              <a:gd name="connsiteY4" fmla="*/ 1206803 h 1207369"/>
              <a:gd name="connsiteX5" fmla="*/ 874228 w 874228"/>
              <a:gd name="connsiteY5" fmla="*/ 0 h 1207369"/>
              <a:gd name="connsiteX0" fmla="*/ 8330 w 859109"/>
              <a:gd name="connsiteY0" fmla="*/ 41451 h 1207369"/>
              <a:gd name="connsiteX1" fmla="*/ 17632 w 859109"/>
              <a:gd name="connsiteY1" fmla="*/ 429097 h 1207369"/>
              <a:gd name="connsiteX2" fmla="*/ 162975 w 859109"/>
              <a:gd name="connsiteY2" fmla="*/ 1063721 h 1207369"/>
              <a:gd name="connsiteX3" fmla="*/ 432208 w 859109"/>
              <a:gd name="connsiteY3" fmla="*/ 169835 h 1207369"/>
              <a:gd name="connsiteX4" fmla="*/ 736178 w 859109"/>
              <a:gd name="connsiteY4" fmla="*/ 1206803 h 1207369"/>
              <a:gd name="connsiteX5" fmla="*/ 859109 w 859109"/>
              <a:gd name="connsiteY5" fmla="*/ 0 h 1207369"/>
              <a:gd name="connsiteX0" fmla="*/ 8330 w 913117"/>
              <a:gd name="connsiteY0" fmla="*/ 41451 h 1206810"/>
              <a:gd name="connsiteX1" fmla="*/ 17632 w 913117"/>
              <a:gd name="connsiteY1" fmla="*/ 429097 h 1206810"/>
              <a:gd name="connsiteX2" fmla="*/ 162975 w 913117"/>
              <a:gd name="connsiteY2" fmla="*/ 1063721 h 1206810"/>
              <a:gd name="connsiteX3" fmla="*/ 432208 w 913117"/>
              <a:gd name="connsiteY3" fmla="*/ 169835 h 1206810"/>
              <a:gd name="connsiteX4" fmla="*/ 736178 w 913117"/>
              <a:gd name="connsiteY4" fmla="*/ 1206803 h 1206810"/>
              <a:gd name="connsiteX5" fmla="*/ 859109 w 913117"/>
              <a:gd name="connsiteY5" fmla="*/ 0 h 1206810"/>
              <a:gd name="connsiteX0" fmla="*/ 8330 w 920441"/>
              <a:gd name="connsiteY0" fmla="*/ 41451 h 1064205"/>
              <a:gd name="connsiteX1" fmla="*/ 17632 w 920441"/>
              <a:gd name="connsiteY1" fmla="*/ 429097 h 1064205"/>
              <a:gd name="connsiteX2" fmla="*/ 162975 w 920441"/>
              <a:gd name="connsiteY2" fmla="*/ 1063721 h 1064205"/>
              <a:gd name="connsiteX3" fmla="*/ 432208 w 920441"/>
              <a:gd name="connsiteY3" fmla="*/ 169835 h 1064205"/>
              <a:gd name="connsiteX4" fmla="*/ 746257 w 920441"/>
              <a:gd name="connsiteY4" fmla="*/ 1064197 h 1064205"/>
              <a:gd name="connsiteX5" fmla="*/ 859109 w 920441"/>
              <a:gd name="connsiteY5" fmla="*/ 0 h 1064205"/>
              <a:gd name="connsiteX0" fmla="*/ 8330 w 1151394"/>
              <a:gd name="connsiteY0" fmla="*/ 0 h 1022810"/>
              <a:gd name="connsiteX1" fmla="*/ 17632 w 1151394"/>
              <a:gd name="connsiteY1" fmla="*/ 387646 h 1022810"/>
              <a:gd name="connsiteX2" fmla="*/ 162975 w 1151394"/>
              <a:gd name="connsiteY2" fmla="*/ 1022270 h 1022810"/>
              <a:gd name="connsiteX3" fmla="*/ 432208 w 1151394"/>
              <a:gd name="connsiteY3" fmla="*/ 128384 h 1022810"/>
              <a:gd name="connsiteX4" fmla="*/ 746257 w 1151394"/>
              <a:gd name="connsiteY4" fmla="*/ 1022746 h 1022810"/>
              <a:gd name="connsiteX5" fmla="*/ 1151394 w 1151394"/>
              <a:gd name="connsiteY5" fmla="*/ 75990 h 1022810"/>
              <a:gd name="connsiteX0" fmla="*/ 8330 w 1151394"/>
              <a:gd name="connsiteY0" fmla="*/ 0 h 1022800"/>
              <a:gd name="connsiteX1" fmla="*/ 17632 w 1151394"/>
              <a:gd name="connsiteY1" fmla="*/ 387646 h 1022800"/>
              <a:gd name="connsiteX2" fmla="*/ 162975 w 1151394"/>
              <a:gd name="connsiteY2" fmla="*/ 1022270 h 1022800"/>
              <a:gd name="connsiteX3" fmla="*/ 432208 w 1151394"/>
              <a:gd name="connsiteY3" fmla="*/ 128384 h 1022800"/>
              <a:gd name="connsiteX4" fmla="*/ 746257 w 1151394"/>
              <a:gd name="connsiteY4" fmla="*/ 1022746 h 1022800"/>
              <a:gd name="connsiteX5" fmla="*/ 1151394 w 1151394"/>
              <a:gd name="connsiteY5" fmla="*/ 75990 h 1022800"/>
              <a:gd name="connsiteX0" fmla="*/ 8330 w 1151394"/>
              <a:gd name="connsiteY0" fmla="*/ 0 h 1039576"/>
              <a:gd name="connsiteX1" fmla="*/ 17632 w 1151394"/>
              <a:gd name="connsiteY1" fmla="*/ 387646 h 1039576"/>
              <a:gd name="connsiteX2" fmla="*/ 162975 w 1151394"/>
              <a:gd name="connsiteY2" fmla="*/ 1022270 h 1039576"/>
              <a:gd name="connsiteX3" fmla="*/ 432208 w 1151394"/>
              <a:gd name="connsiteY3" fmla="*/ 128384 h 1039576"/>
              <a:gd name="connsiteX4" fmla="*/ 937754 w 1151394"/>
              <a:gd name="connsiteY4" fmla="*/ 1039523 h 1039576"/>
              <a:gd name="connsiteX5" fmla="*/ 1151394 w 1151394"/>
              <a:gd name="connsiteY5" fmla="*/ 75990 h 1039576"/>
              <a:gd name="connsiteX0" fmla="*/ 5771 w 1148835"/>
              <a:gd name="connsiteY0" fmla="*/ 0 h 1039586"/>
              <a:gd name="connsiteX1" fmla="*/ 15073 w 1148835"/>
              <a:gd name="connsiteY1" fmla="*/ 387646 h 1039586"/>
              <a:gd name="connsiteX2" fmla="*/ 160416 w 1148835"/>
              <a:gd name="connsiteY2" fmla="*/ 1022270 h 1039586"/>
              <a:gd name="connsiteX3" fmla="*/ 510280 w 1148835"/>
              <a:gd name="connsiteY3" fmla="*/ 128384 h 1039586"/>
              <a:gd name="connsiteX4" fmla="*/ 935195 w 1148835"/>
              <a:gd name="connsiteY4" fmla="*/ 1039523 h 1039586"/>
              <a:gd name="connsiteX5" fmla="*/ 1148835 w 1148835"/>
              <a:gd name="connsiteY5" fmla="*/ 75990 h 1039586"/>
              <a:gd name="connsiteX0" fmla="*/ 5771 w 1148835"/>
              <a:gd name="connsiteY0" fmla="*/ 0 h 1039583"/>
              <a:gd name="connsiteX1" fmla="*/ 15073 w 1148835"/>
              <a:gd name="connsiteY1" fmla="*/ 387646 h 1039583"/>
              <a:gd name="connsiteX2" fmla="*/ 160416 w 1148835"/>
              <a:gd name="connsiteY2" fmla="*/ 1022270 h 1039583"/>
              <a:gd name="connsiteX3" fmla="*/ 510280 w 1148835"/>
              <a:gd name="connsiteY3" fmla="*/ 128384 h 1039583"/>
              <a:gd name="connsiteX4" fmla="*/ 935195 w 1148835"/>
              <a:gd name="connsiteY4" fmla="*/ 1039523 h 1039583"/>
              <a:gd name="connsiteX5" fmla="*/ 1148835 w 1148835"/>
              <a:gd name="connsiteY5" fmla="*/ 75990 h 1039583"/>
              <a:gd name="connsiteX0" fmla="*/ 5771 w 1148835"/>
              <a:gd name="connsiteY0" fmla="*/ 0 h 1039742"/>
              <a:gd name="connsiteX1" fmla="*/ 15073 w 1148835"/>
              <a:gd name="connsiteY1" fmla="*/ 387646 h 1039742"/>
              <a:gd name="connsiteX2" fmla="*/ 160416 w 1148835"/>
              <a:gd name="connsiteY2" fmla="*/ 1022270 h 1039742"/>
              <a:gd name="connsiteX3" fmla="*/ 510280 w 1148835"/>
              <a:gd name="connsiteY3" fmla="*/ 128384 h 1039742"/>
              <a:gd name="connsiteX4" fmla="*/ 935195 w 1148835"/>
              <a:gd name="connsiteY4" fmla="*/ 1039523 h 1039742"/>
              <a:gd name="connsiteX5" fmla="*/ 1148835 w 1148835"/>
              <a:gd name="connsiteY5" fmla="*/ 75990 h 1039742"/>
              <a:gd name="connsiteX0" fmla="*/ 20577 w 1163641"/>
              <a:gd name="connsiteY0" fmla="*/ 0 h 1039742"/>
              <a:gd name="connsiteX1" fmla="*/ 29879 w 1163641"/>
              <a:gd name="connsiteY1" fmla="*/ 387646 h 1039742"/>
              <a:gd name="connsiteX2" fmla="*/ 175222 w 1163641"/>
              <a:gd name="connsiteY2" fmla="*/ 1022270 h 1039742"/>
              <a:gd name="connsiteX3" fmla="*/ 525086 w 1163641"/>
              <a:gd name="connsiteY3" fmla="*/ 128384 h 1039742"/>
              <a:gd name="connsiteX4" fmla="*/ 950001 w 1163641"/>
              <a:gd name="connsiteY4" fmla="*/ 1039523 h 1039742"/>
              <a:gd name="connsiteX5" fmla="*/ 1163641 w 1163641"/>
              <a:gd name="connsiteY5" fmla="*/ 75990 h 1039742"/>
              <a:gd name="connsiteX0" fmla="*/ 5771 w 1148835"/>
              <a:gd name="connsiteY0" fmla="*/ 0 h 1039742"/>
              <a:gd name="connsiteX1" fmla="*/ 15073 w 1148835"/>
              <a:gd name="connsiteY1" fmla="*/ 387646 h 1039742"/>
              <a:gd name="connsiteX2" fmla="*/ 200731 w 1148835"/>
              <a:gd name="connsiteY2" fmla="*/ 1022270 h 1039742"/>
              <a:gd name="connsiteX3" fmla="*/ 510280 w 1148835"/>
              <a:gd name="connsiteY3" fmla="*/ 128384 h 1039742"/>
              <a:gd name="connsiteX4" fmla="*/ 935195 w 1148835"/>
              <a:gd name="connsiteY4" fmla="*/ 1039523 h 1039742"/>
              <a:gd name="connsiteX5" fmla="*/ 1148835 w 1148835"/>
              <a:gd name="connsiteY5" fmla="*/ 75990 h 1039742"/>
              <a:gd name="connsiteX0" fmla="*/ 9793 w 1152857"/>
              <a:gd name="connsiteY0" fmla="*/ 0 h 1039742"/>
              <a:gd name="connsiteX1" fmla="*/ 4954 w 1152857"/>
              <a:gd name="connsiteY1" fmla="*/ 138227 h 1039742"/>
              <a:gd name="connsiteX2" fmla="*/ 19095 w 1152857"/>
              <a:gd name="connsiteY2" fmla="*/ 387646 h 1039742"/>
              <a:gd name="connsiteX3" fmla="*/ 204753 w 1152857"/>
              <a:gd name="connsiteY3" fmla="*/ 1022270 h 1039742"/>
              <a:gd name="connsiteX4" fmla="*/ 514302 w 1152857"/>
              <a:gd name="connsiteY4" fmla="*/ 128384 h 1039742"/>
              <a:gd name="connsiteX5" fmla="*/ 939217 w 1152857"/>
              <a:gd name="connsiteY5" fmla="*/ 1039523 h 1039742"/>
              <a:gd name="connsiteX6" fmla="*/ 1152857 w 1152857"/>
              <a:gd name="connsiteY6" fmla="*/ 75990 h 1039742"/>
              <a:gd name="connsiteX0" fmla="*/ 2647 w 1145711"/>
              <a:gd name="connsiteY0" fmla="*/ 0 h 1039742"/>
              <a:gd name="connsiteX1" fmla="*/ 121633 w 1145711"/>
              <a:gd name="connsiteY1" fmla="*/ 172578 h 1039742"/>
              <a:gd name="connsiteX2" fmla="*/ 11949 w 1145711"/>
              <a:gd name="connsiteY2" fmla="*/ 387646 h 1039742"/>
              <a:gd name="connsiteX3" fmla="*/ 197607 w 1145711"/>
              <a:gd name="connsiteY3" fmla="*/ 1022270 h 1039742"/>
              <a:gd name="connsiteX4" fmla="*/ 507156 w 1145711"/>
              <a:gd name="connsiteY4" fmla="*/ 128384 h 1039742"/>
              <a:gd name="connsiteX5" fmla="*/ 932071 w 1145711"/>
              <a:gd name="connsiteY5" fmla="*/ 1039523 h 1039742"/>
              <a:gd name="connsiteX6" fmla="*/ 1145711 w 1145711"/>
              <a:gd name="connsiteY6" fmla="*/ 75990 h 1039742"/>
              <a:gd name="connsiteX0" fmla="*/ 5 w 1143069"/>
              <a:gd name="connsiteY0" fmla="*/ 0 h 1039742"/>
              <a:gd name="connsiteX1" fmla="*/ 118991 w 1143069"/>
              <a:gd name="connsiteY1" fmla="*/ 172578 h 1039742"/>
              <a:gd name="connsiteX2" fmla="*/ 120432 w 1143069"/>
              <a:gd name="connsiteY2" fmla="*/ 392930 h 1039742"/>
              <a:gd name="connsiteX3" fmla="*/ 194965 w 1143069"/>
              <a:gd name="connsiteY3" fmla="*/ 1022270 h 1039742"/>
              <a:gd name="connsiteX4" fmla="*/ 504514 w 1143069"/>
              <a:gd name="connsiteY4" fmla="*/ 128384 h 1039742"/>
              <a:gd name="connsiteX5" fmla="*/ 929429 w 1143069"/>
              <a:gd name="connsiteY5" fmla="*/ 1039523 h 1039742"/>
              <a:gd name="connsiteX6" fmla="*/ 1143069 w 1143069"/>
              <a:gd name="connsiteY6" fmla="*/ 75990 h 1039742"/>
              <a:gd name="connsiteX0" fmla="*/ 5 w 1143069"/>
              <a:gd name="connsiteY0" fmla="*/ 0 h 1039742"/>
              <a:gd name="connsiteX1" fmla="*/ 118991 w 1143069"/>
              <a:gd name="connsiteY1" fmla="*/ 172578 h 1039742"/>
              <a:gd name="connsiteX2" fmla="*/ 120432 w 1143069"/>
              <a:gd name="connsiteY2" fmla="*/ 392930 h 1039742"/>
              <a:gd name="connsiteX3" fmla="*/ 194965 w 1143069"/>
              <a:gd name="connsiteY3" fmla="*/ 1022270 h 1039742"/>
              <a:gd name="connsiteX4" fmla="*/ 504514 w 1143069"/>
              <a:gd name="connsiteY4" fmla="*/ 128384 h 1039742"/>
              <a:gd name="connsiteX5" fmla="*/ 929429 w 1143069"/>
              <a:gd name="connsiteY5" fmla="*/ 1039523 h 1039742"/>
              <a:gd name="connsiteX6" fmla="*/ 1143069 w 1143069"/>
              <a:gd name="connsiteY6" fmla="*/ 75990 h 1039742"/>
              <a:gd name="connsiteX0" fmla="*/ 5 w 1143069"/>
              <a:gd name="connsiteY0" fmla="*/ 0 h 1209675"/>
              <a:gd name="connsiteX1" fmla="*/ 118991 w 1143069"/>
              <a:gd name="connsiteY1" fmla="*/ 172578 h 1209675"/>
              <a:gd name="connsiteX2" fmla="*/ 120432 w 1143069"/>
              <a:gd name="connsiteY2" fmla="*/ 392930 h 1209675"/>
              <a:gd name="connsiteX3" fmla="*/ 204490 w 1143069"/>
              <a:gd name="connsiteY3" fmla="*/ 1207233 h 1209675"/>
              <a:gd name="connsiteX4" fmla="*/ 504514 w 1143069"/>
              <a:gd name="connsiteY4" fmla="*/ 128384 h 1209675"/>
              <a:gd name="connsiteX5" fmla="*/ 929429 w 1143069"/>
              <a:gd name="connsiteY5" fmla="*/ 1039523 h 1209675"/>
              <a:gd name="connsiteX6" fmla="*/ 1143069 w 1143069"/>
              <a:gd name="connsiteY6" fmla="*/ 75990 h 1209675"/>
              <a:gd name="connsiteX0" fmla="*/ 5 w 1143069"/>
              <a:gd name="connsiteY0" fmla="*/ 0 h 1207241"/>
              <a:gd name="connsiteX1" fmla="*/ 118991 w 1143069"/>
              <a:gd name="connsiteY1" fmla="*/ 172578 h 1207241"/>
              <a:gd name="connsiteX2" fmla="*/ 120432 w 1143069"/>
              <a:gd name="connsiteY2" fmla="*/ 392930 h 1207241"/>
              <a:gd name="connsiteX3" fmla="*/ 204490 w 1143069"/>
              <a:gd name="connsiteY3" fmla="*/ 1207233 h 1207241"/>
              <a:gd name="connsiteX4" fmla="*/ 504514 w 1143069"/>
              <a:gd name="connsiteY4" fmla="*/ 128384 h 1207241"/>
              <a:gd name="connsiteX5" fmla="*/ 929429 w 1143069"/>
              <a:gd name="connsiteY5" fmla="*/ 1039523 h 1207241"/>
              <a:gd name="connsiteX6" fmla="*/ 1143069 w 1143069"/>
              <a:gd name="connsiteY6" fmla="*/ 75990 h 1207241"/>
              <a:gd name="connsiteX0" fmla="*/ 5 w 1143069"/>
              <a:gd name="connsiteY0" fmla="*/ 0 h 1249518"/>
              <a:gd name="connsiteX1" fmla="*/ 118991 w 1143069"/>
              <a:gd name="connsiteY1" fmla="*/ 172578 h 1249518"/>
              <a:gd name="connsiteX2" fmla="*/ 120432 w 1143069"/>
              <a:gd name="connsiteY2" fmla="*/ 392930 h 1249518"/>
              <a:gd name="connsiteX3" fmla="*/ 210840 w 1143069"/>
              <a:gd name="connsiteY3" fmla="*/ 1249510 h 1249518"/>
              <a:gd name="connsiteX4" fmla="*/ 504514 w 1143069"/>
              <a:gd name="connsiteY4" fmla="*/ 128384 h 1249518"/>
              <a:gd name="connsiteX5" fmla="*/ 929429 w 1143069"/>
              <a:gd name="connsiteY5" fmla="*/ 1039523 h 1249518"/>
              <a:gd name="connsiteX6" fmla="*/ 1143069 w 1143069"/>
              <a:gd name="connsiteY6" fmla="*/ 75990 h 1249518"/>
              <a:gd name="connsiteX0" fmla="*/ 5 w 1143069"/>
              <a:gd name="connsiteY0" fmla="*/ 0 h 1332085"/>
              <a:gd name="connsiteX1" fmla="*/ 118991 w 1143069"/>
              <a:gd name="connsiteY1" fmla="*/ 172578 h 1332085"/>
              <a:gd name="connsiteX2" fmla="*/ 120432 w 1143069"/>
              <a:gd name="connsiteY2" fmla="*/ 392930 h 1332085"/>
              <a:gd name="connsiteX3" fmla="*/ 210840 w 1143069"/>
              <a:gd name="connsiteY3" fmla="*/ 1249510 h 1332085"/>
              <a:gd name="connsiteX4" fmla="*/ 274566 w 1143069"/>
              <a:gd name="connsiteY4" fmla="*/ 1171378 h 1332085"/>
              <a:gd name="connsiteX5" fmla="*/ 504514 w 1143069"/>
              <a:gd name="connsiteY5" fmla="*/ 128384 h 1332085"/>
              <a:gd name="connsiteX6" fmla="*/ 929429 w 1143069"/>
              <a:gd name="connsiteY6" fmla="*/ 1039523 h 1332085"/>
              <a:gd name="connsiteX7" fmla="*/ 1143069 w 1143069"/>
              <a:gd name="connsiteY7" fmla="*/ 75990 h 1332085"/>
              <a:gd name="connsiteX0" fmla="*/ 5 w 1143069"/>
              <a:gd name="connsiteY0" fmla="*/ 0 h 1340825"/>
              <a:gd name="connsiteX1" fmla="*/ 118991 w 1143069"/>
              <a:gd name="connsiteY1" fmla="*/ 172578 h 1340825"/>
              <a:gd name="connsiteX2" fmla="*/ 120432 w 1143069"/>
              <a:gd name="connsiteY2" fmla="*/ 392930 h 1340825"/>
              <a:gd name="connsiteX3" fmla="*/ 210840 w 1143069"/>
              <a:gd name="connsiteY3" fmla="*/ 1249510 h 1340825"/>
              <a:gd name="connsiteX4" fmla="*/ 322191 w 1143069"/>
              <a:gd name="connsiteY4" fmla="*/ 1189875 h 1340825"/>
              <a:gd name="connsiteX5" fmla="*/ 504514 w 1143069"/>
              <a:gd name="connsiteY5" fmla="*/ 128384 h 1340825"/>
              <a:gd name="connsiteX6" fmla="*/ 929429 w 1143069"/>
              <a:gd name="connsiteY6" fmla="*/ 1039523 h 1340825"/>
              <a:gd name="connsiteX7" fmla="*/ 1143069 w 1143069"/>
              <a:gd name="connsiteY7" fmla="*/ 75990 h 1340825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221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286073"/>
              <a:gd name="connsiteX1" fmla="*/ 118991 w 1143069"/>
              <a:gd name="connsiteY1" fmla="*/ 172578 h 1286073"/>
              <a:gd name="connsiteX2" fmla="*/ 120432 w 1143069"/>
              <a:gd name="connsiteY2" fmla="*/ 392930 h 1286073"/>
              <a:gd name="connsiteX3" fmla="*/ 134640 w 1143069"/>
              <a:gd name="connsiteY3" fmla="*/ 1194021 h 1286073"/>
              <a:gd name="connsiteX4" fmla="*/ 322191 w 1143069"/>
              <a:gd name="connsiteY4" fmla="*/ 1189875 h 1286073"/>
              <a:gd name="connsiteX5" fmla="*/ 504514 w 1143069"/>
              <a:gd name="connsiteY5" fmla="*/ 128384 h 1286073"/>
              <a:gd name="connsiteX6" fmla="*/ 929429 w 1143069"/>
              <a:gd name="connsiteY6" fmla="*/ 1039523 h 1286073"/>
              <a:gd name="connsiteX7" fmla="*/ 1143069 w 1143069"/>
              <a:gd name="connsiteY7" fmla="*/ 75990 h 1286073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348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348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304089"/>
              <a:gd name="connsiteX1" fmla="*/ 118991 w 1143069"/>
              <a:gd name="connsiteY1" fmla="*/ 172578 h 1304089"/>
              <a:gd name="connsiteX2" fmla="*/ 120432 w 1143069"/>
              <a:gd name="connsiteY2" fmla="*/ 392930 h 1304089"/>
              <a:gd name="connsiteX3" fmla="*/ 134640 w 1143069"/>
              <a:gd name="connsiteY3" fmla="*/ 1194021 h 1304089"/>
              <a:gd name="connsiteX4" fmla="*/ 334891 w 1143069"/>
              <a:gd name="connsiteY4" fmla="*/ 1189875 h 1304089"/>
              <a:gd name="connsiteX5" fmla="*/ 504514 w 1143069"/>
              <a:gd name="connsiteY5" fmla="*/ 128384 h 1304089"/>
              <a:gd name="connsiteX6" fmla="*/ 929429 w 1143069"/>
              <a:gd name="connsiteY6" fmla="*/ 1039523 h 1304089"/>
              <a:gd name="connsiteX7" fmla="*/ 1143069 w 1143069"/>
              <a:gd name="connsiteY7" fmla="*/ 75990 h 1304089"/>
              <a:gd name="connsiteX0" fmla="*/ 5 w 1143069"/>
              <a:gd name="connsiteY0" fmla="*/ 0 h 1264955"/>
              <a:gd name="connsiteX1" fmla="*/ 118991 w 1143069"/>
              <a:gd name="connsiteY1" fmla="*/ 172578 h 1264955"/>
              <a:gd name="connsiteX2" fmla="*/ 120432 w 1143069"/>
              <a:gd name="connsiteY2" fmla="*/ 392930 h 1264955"/>
              <a:gd name="connsiteX3" fmla="*/ 134640 w 1143069"/>
              <a:gd name="connsiteY3" fmla="*/ 1194021 h 1264955"/>
              <a:gd name="connsiteX4" fmla="*/ 334891 w 1143069"/>
              <a:gd name="connsiteY4" fmla="*/ 1189875 h 1264955"/>
              <a:gd name="connsiteX5" fmla="*/ 504514 w 1143069"/>
              <a:gd name="connsiteY5" fmla="*/ 128384 h 1264955"/>
              <a:gd name="connsiteX6" fmla="*/ 929429 w 1143069"/>
              <a:gd name="connsiteY6" fmla="*/ 1039523 h 1264955"/>
              <a:gd name="connsiteX7" fmla="*/ 1143069 w 1143069"/>
              <a:gd name="connsiteY7" fmla="*/ 75990 h 1264955"/>
              <a:gd name="connsiteX0" fmla="*/ 5 w 1143069"/>
              <a:gd name="connsiteY0" fmla="*/ 0 h 1269511"/>
              <a:gd name="connsiteX1" fmla="*/ 118991 w 1143069"/>
              <a:gd name="connsiteY1" fmla="*/ 172578 h 1269511"/>
              <a:gd name="connsiteX2" fmla="*/ 120432 w 1143069"/>
              <a:gd name="connsiteY2" fmla="*/ 392930 h 1269511"/>
              <a:gd name="connsiteX3" fmla="*/ 134640 w 1143069"/>
              <a:gd name="connsiteY3" fmla="*/ 1194021 h 1269511"/>
              <a:gd name="connsiteX4" fmla="*/ 522216 w 1143069"/>
              <a:gd name="connsiteY4" fmla="*/ 1200445 h 1269511"/>
              <a:gd name="connsiteX5" fmla="*/ 504514 w 1143069"/>
              <a:gd name="connsiteY5" fmla="*/ 128384 h 1269511"/>
              <a:gd name="connsiteX6" fmla="*/ 929429 w 1143069"/>
              <a:gd name="connsiteY6" fmla="*/ 1039523 h 1269511"/>
              <a:gd name="connsiteX7" fmla="*/ 1143069 w 1143069"/>
              <a:gd name="connsiteY7" fmla="*/ 75990 h 1269511"/>
              <a:gd name="connsiteX0" fmla="*/ 5 w 1143069"/>
              <a:gd name="connsiteY0" fmla="*/ 0 h 1314517"/>
              <a:gd name="connsiteX1" fmla="*/ 118991 w 1143069"/>
              <a:gd name="connsiteY1" fmla="*/ 172578 h 1314517"/>
              <a:gd name="connsiteX2" fmla="*/ 120432 w 1143069"/>
              <a:gd name="connsiteY2" fmla="*/ 392930 h 1314517"/>
              <a:gd name="connsiteX3" fmla="*/ 134640 w 1143069"/>
              <a:gd name="connsiteY3" fmla="*/ 1194021 h 1314517"/>
              <a:gd name="connsiteX4" fmla="*/ 522216 w 1143069"/>
              <a:gd name="connsiteY4" fmla="*/ 1200445 h 1314517"/>
              <a:gd name="connsiteX5" fmla="*/ 564839 w 1143069"/>
              <a:gd name="connsiteY5" fmla="*/ 138953 h 1314517"/>
              <a:gd name="connsiteX6" fmla="*/ 929429 w 1143069"/>
              <a:gd name="connsiteY6" fmla="*/ 1039523 h 1314517"/>
              <a:gd name="connsiteX7" fmla="*/ 1143069 w 1143069"/>
              <a:gd name="connsiteY7" fmla="*/ 75990 h 1314517"/>
              <a:gd name="connsiteX0" fmla="*/ 5 w 1143069"/>
              <a:gd name="connsiteY0" fmla="*/ 0 h 1290210"/>
              <a:gd name="connsiteX1" fmla="*/ 118991 w 1143069"/>
              <a:gd name="connsiteY1" fmla="*/ 172578 h 1290210"/>
              <a:gd name="connsiteX2" fmla="*/ 120432 w 1143069"/>
              <a:gd name="connsiteY2" fmla="*/ 392930 h 1290210"/>
              <a:gd name="connsiteX3" fmla="*/ 99941 w 1143069"/>
              <a:gd name="connsiteY3" fmla="*/ 870152 h 1290210"/>
              <a:gd name="connsiteX4" fmla="*/ 134640 w 1143069"/>
              <a:gd name="connsiteY4" fmla="*/ 1194021 h 1290210"/>
              <a:gd name="connsiteX5" fmla="*/ 522216 w 1143069"/>
              <a:gd name="connsiteY5" fmla="*/ 1200445 h 1290210"/>
              <a:gd name="connsiteX6" fmla="*/ 564839 w 1143069"/>
              <a:gd name="connsiteY6" fmla="*/ 138953 h 1290210"/>
              <a:gd name="connsiteX7" fmla="*/ 929429 w 1143069"/>
              <a:gd name="connsiteY7" fmla="*/ 1039523 h 1290210"/>
              <a:gd name="connsiteX8" fmla="*/ 1143069 w 1143069"/>
              <a:gd name="connsiteY8" fmla="*/ 75990 h 1290210"/>
              <a:gd name="connsiteX0" fmla="*/ 5 w 1143069"/>
              <a:gd name="connsiteY0" fmla="*/ 0 h 1290210"/>
              <a:gd name="connsiteX1" fmla="*/ 118991 w 1143069"/>
              <a:gd name="connsiteY1" fmla="*/ 172578 h 1290210"/>
              <a:gd name="connsiteX2" fmla="*/ 120432 w 1143069"/>
              <a:gd name="connsiteY2" fmla="*/ 392930 h 1290210"/>
              <a:gd name="connsiteX3" fmla="*/ 125341 w 1143069"/>
              <a:gd name="connsiteY3" fmla="*/ 870152 h 1290210"/>
              <a:gd name="connsiteX4" fmla="*/ 134640 w 1143069"/>
              <a:gd name="connsiteY4" fmla="*/ 1194021 h 1290210"/>
              <a:gd name="connsiteX5" fmla="*/ 522216 w 1143069"/>
              <a:gd name="connsiteY5" fmla="*/ 1200445 h 1290210"/>
              <a:gd name="connsiteX6" fmla="*/ 564839 w 1143069"/>
              <a:gd name="connsiteY6" fmla="*/ 138953 h 1290210"/>
              <a:gd name="connsiteX7" fmla="*/ 929429 w 1143069"/>
              <a:gd name="connsiteY7" fmla="*/ 1039523 h 1290210"/>
              <a:gd name="connsiteX8" fmla="*/ 1143069 w 1143069"/>
              <a:gd name="connsiteY8" fmla="*/ 75990 h 1290210"/>
              <a:gd name="connsiteX0" fmla="*/ 5 w 1143069"/>
              <a:gd name="connsiteY0" fmla="*/ 0 h 1288810"/>
              <a:gd name="connsiteX1" fmla="*/ 118991 w 1143069"/>
              <a:gd name="connsiteY1" fmla="*/ 172578 h 1288810"/>
              <a:gd name="connsiteX2" fmla="*/ 120432 w 1143069"/>
              <a:gd name="connsiteY2" fmla="*/ 392930 h 1288810"/>
              <a:gd name="connsiteX3" fmla="*/ 125341 w 1143069"/>
              <a:gd name="connsiteY3" fmla="*/ 870152 h 1288810"/>
              <a:gd name="connsiteX4" fmla="*/ 134640 w 1143069"/>
              <a:gd name="connsiteY4" fmla="*/ 1194021 h 1288810"/>
              <a:gd name="connsiteX5" fmla="*/ 522216 w 1143069"/>
              <a:gd name="connsiteY5" fmla="*/ 1200445 h 1288810"/>
              <a:gd name="connsiteX6" fmla="*/ 564839 w 1143069"/>
              <a:gd name="connsiteY6" fmla="*/ 138953 h 1288810"/>
              <a:gd name="connsiteX7" fmla="*/ 929429 w 1143069"/>
              <a:gd name="connsiteY7" fmla="*/ 1039523 h 1288810"/>
              <a:gd name="connsiteX8" fmla="*/ 1143069 w 1143069"/>
              <a:gd name="connsiteY8" fmla="*/ 75990 h 1288810"/>
              <a:gd name="connsiteX0" fmla="*/ 5 w 1143069"/>
              <a:gd name="connsiteY0" fmla="*/ 0 h 1299988"/>
              <a:gd name="connsiteX1" fmla="*/ 118991 w 1143069"/>
              <a:gd name="connsiteY1" fmla="*/ 172578 h 1299988"/>
              <a:gd name="connsiteX2" fmla="*/ 120432 w 1143069"/>
              <a:gd name="connsiteY2" fmla="*/ 392930 h 1299988"/>
              <a:gd name="connsiteX3" fmla="*/ 125341 w 1143069"/>
              <a:gd name="connsiteY3" fmla="*/ 870152 h 1299988"/>
              <a:gd name="connsiteX4" fmla="*/ 134640 w 1143069"/>
              <a:gd name="connsiteY4" fmla="*/ 1194021 h 1299988"/>
              <a:gd name="connsiteX5" fmla="*/ 522216 w 1143069"/>
              <a:gd name="connsiteY5" fmla="*/ 1200445 h 1299988"/>
              <a:gd name="connsiteX6" fmla="*/ 564839 w 1143069"/>
              <a:gd name="connsiteY6" fmla="*/ 138953 h 1299988"/>
              <a:gd name="connsiteX7" fmla="*/ 929429 w 1143069"/>
              <a:gd name="connsiteY7" fmla="*/ 1039523 h 1299988"/>
              <a:gd name="connsiteX8" fmla="*/ 1143069 w 1143069"/>
              <a:gd name="connsiteY8" fmla="*/ 75990 h 1299988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979416 w 1143069"/>
              <a:gd name="connsiteY8" fmla="*/ 81994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71538 w 1214602"/>
              <a:gd name="connsiteY0" fmla="*/ 0 h 1300551"/>
              <a:gd name="connsiteX1" fmla="*/ 24 w 1214602"/>
              <a:gd name="connsiteY1" fmla="*/ 191074 h 1300551"/>
              <a:gd name="connsiteX2" fmla="*/ 191965 w 1214602"/>
              <a:gd name="connsiteY2" fmla="*/ 392930 h 1300551"/>
              <a:gd name="connsiteX3" fmla="*/ 196874 w 1214602"/>
              <a:gd name="connsiteY3" fmla="*/ 870152 h 1300551"/>
              <a:gd name="connsiteX4" fmla="*/ 206173 w 1214602"/>
              <a:gd name="connsiteY4" fmla="*/ 1194021 h 1300551"/>
              <a:gd name="connsiteX5" fmla="*/ 593749 w 1214602"/>
              <a:gd name="connsiteY5" fmla="*/ 1200445 h 1300551"/>
              <a:gd name="connsiteX6" fmla="*/ 766547 w 1214602"/>
              <a:gd name="connsiteY6" fmla="*/ 131026 h 1300551"/>
              <a:gd name="connsiteX7" fmla="*/ 1000962 w 1214602"/>
              <a:gd name="connsiteY7" fmla="*/ 1039523 h 1300551"/>
              <a:gd name="connsiteX8" fmla="*/ 1187474 w 1214602"/>
              <a:gd name="connsiteY8" fmla="*/ 1023408 h 1300551"/>
              <a:gd name="connsiteX9" fmla="*/ 1214602 w 1214602"/>
              <a:gd name="connsiteY9" fmla="*/ 75990 h 1300551"/>
              <a:gd name="connsiteX0" fmla="*/ 76459 w 1219523"/>
              <a:gd name="connsiteY0" fmla="*/ 0 h 1300551"/>
              <a:gd name="connsiteX1" fmla="*/ 4945 w 1219523"/>
              <a:gd name="connsiteY1" fmla="*/ 191074 h 1300551"/>
              <a:gd name="connsiteX2" fmla="*/ 36 w 1219523"/>
              <a:gd name="connsiteY2" fmla="*/ 532973 h 1300551"/>
              <a:gd name="connsiteX3" fmla="*/ 201795 w 1219523"/>
              <a:gd name="connsiteY3" fmla="*/ 870152 h 1300551"/>
              <a:gd name="connsiteX4" fmla="*/ 211094 w 1219523"/>
              <a:gd name="connsiteY4" fmla="*/ 1194021 h 1300551"/>
              <a:gd name="connsiteX5" fmla="*/ 598670 w 1219523"/>
              <a:gd name="connsiteY5" fmla="*/ 1200445 h 1300551"/>
              <a:gd name="connsiteX6" fmla="*/ 771468 w 1219523"/>
              <a:gd name="connsiteY6" fmla="*/ 131026 h 1300551"/>
              <a:gd name="connsiteX7" fmla="*/ 1005883 w 1219523"/>
              <a:gd name="connsiteY7" fmla="*/ 1039523 h 1300551"/>
              <a:gd name="connsiteX8" fmla="*/ 1192395 w 1219523"/>
              <a:gd name="connsiteY8" fmla="*/ 1023408 h 1300551"/>
              <a:gd name="connsiteX9" fmla="*/ 1219523 w 1219523"/>
              <a:gd name="connsiteY9" fmla="*/ 75990 h 1300551"/>
              <a:gd name="connsiteX0" fmla="*/ 77910 w 1220974"/>
              <a:gd name="connsiteY0" fmla="*/ 0 h 1284497"/>
              <a:gd name="connsiteX1" fmla="*/ 6396 w 1220974"/>
              <a:gd name="connsiteY1" fmla="*/ 191074 h 1284497"/>
              <a:gd name="connsiteX2" fmla="*/ 1487 w 1220974"/>
              <a:gd name="connsiteY2" fmla="*/ 532973 h 1284497"/>
              <a:gd name="connsiteX3" fmla="*/ 3221 w 1220974"/>
              <a:gd name="connsiteY3" fmla="*/ 1018122 h 1284497"/>
              <a:gd name="connsiteX4" fmla="*/ 212545 w 1220974"/>
              <a:gd name="connsiteY4" fmla="*/ 1194021 h 1284497"/>
              <a:gd name="connsiteX5" fmla="*/ 600121 w 1220974"/>
              <a:gd name="connsiteY5" fmla="*/ 1200445 h 1284497"/>
              <a:gd name="connsiteX6" fmla="*/ 772919 w 1220974"/>
              <a:gd name="connsiteY6" fmla="*/ 131026 h 1284497"/>
              <a:gd name="connsiteX7" fmla="*/ 1007334 w 1220974"/>
              <a:gd name="connsiteY7" fmla="*/ 1039523 h 1284497"/>
              <a:gd name="connsiteX8" fmla="*/ 1193846 w 1220974"/>
              <a:gd name="connsiteY8" fmla="*/ 1023408 h 1284497"/>
              <a:gd name="connsiteX9" fmla="*/ 1220974 w 1220974"/>
              <a:gd name="connsiteY9" fmla="*/ 75990 h 1284497"/>
              <a:gd name="connsiteX0" fmla="*/ 77910 w 1220974"/>
              <a:gd name="connsiteY0" fmla="*/ 0 h 1308905"/>
              <a:gd name="connsiteX1" fmla="*/ 6396 w 1220974"/>
              <a:gd name="connsiteY1" fmla="*/ 191074 h 1308905"/>
              <a:gd name="connsiteX2" fmla="*/ 1487 w 1220974"/>
              <a:gd name="connsiteY2" fmla="*/ 532973 h 1308905"/>
              <a:gd name="connsiteX3" fmla="*/ 3221 w 1220974"/>
              <a:gd name="connsiteY3" fmla="*/ 1018122 h 1308905"/>
              <a:gd name="connsiteX4" fmla="*/ 98245 w 1220974"/>
              <a:gd name="connsiteY4" fmla="*/ 1252152 h 1308905"/>
              <a:gd name="connsiteX5" fmla="*/ 600121 w 1220974"/>
              <a:gd name="connsiteY5" fmla="*/ 1200445 h 1308905"/>
              <a:gd name="connsiteX6" fmla="*/ 772919 w 1220974"/>
              <a:gd name="connsiteY6" fmla="*/ 131026 h 1308905"/>
              <a:gd name="connsiteX7" fmla="*/ 1007334 w 1220974"/>
              <a:gd name="connsiteY7" fmla="*/ 1039523 h 1308905"/>
              <a:gd name="connsiteX8" fmla="*/ 1193846 w 1220974"/>
              <a:gd name="connsiteY8" fmla="*/ 1023408 h 1308905"/>
              <a:gd name="connsiteX9" fmla="*/ 1220974 w 1220974"/>
              <a:gd name="connsiteY9" fmla="*/ 75990 h 1308905"/>
              <a:gd name="connsiteX0" fmla="*/ 77910 w 1220974"/>
              <a:gd name="connsiteY0" fmla="*/ 0 h 1307227"/>
              <a:gd name="connsiteX1" fmla="*/ 6396 w 1220974"/>
              <a:gd name="connsiteY1" fmla="*/ 191074 h 1307227"/>
              <a:gd name="connsiteX2" fmla="*/ 1487 w 1220974"/>
              <a:gd name="connsiteY2" fmla="*/ 532973 h 1307227"/>
              <a:gd name="connsiteX3" fmla="*/ 3221 w 1220974"/>
              <a:gd name="connsiteY3" fmla="*/ 1018122 h 1307227"/>
              <a:gd name="connsiteX4" fmla="*/ 98245 w 1220974"/>
              <a:gd name="connsiteY4" fmla="*/ 1252152 h 1307227"/>
              <a:gd name="connsiteX5" fmla="*/ 400096 w 1220974"/>
              <a:gd name="connsiteY5" fmla="*/ 1197802 h 1307227"/>
              <a:gd name="connsiteX6" fmla="*/ 772919 w 1220974"/>
              <a:gd name="connsiteY6" fmla="*/ 131026 h 1307227"/>
              <a:gd name="connsiteX7" fmla="*/ 1007334 w 1220974"/>
              <a:gd name="connsiteY7" fmla="*/ 1039523 h 1307227"/>
              <a:gd name="connsiteX8" fmla="*/ 1193846 w 1220974"/>
              <a:gd name="connsiteY8" fmla="*/ 1023408 h 1307227"/>
              <a:gd name="connsiteX9" fmla="*/ 1220974 w 1220974"/>
              <a:gd name="connsiteY9" fmla="*/ 75990 h 130722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1007334 w 1220974"/>
              <a:gd name="connsiteY7" fmla="*/ 1039523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4134 w 1225807"/>
              <a:gd name="connsiteY7" fmla="*/ 1071231 h 1307047"/>
              <a:gd name="connsiteX8" fmla="*/ 1193846 w 1225807"/>
              <a:gd name="connsiteY8" fmla="*/ 1023408 h 1307047"/>
              <a:gd name="connsiteX9" fmla="*/ 1220974 w 1225807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4134 w 1225807"/>
              <a:gd name="connsiteY7" fmla="*/ 1071231 h 1307047"/>
              <a:gd name="connsiteX8" fmla="*/ 1193846 w 1225807"/>
              <a:gd name="connsiteY8" fmla="*/ 1023408 h 1307047"/>
              <a:gd name="connsiteX9" fmla="*/ 1220974 w 1225807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9213"/>
              <a:gd name="connsiteX1" fmla="*/ 6396 w 1225807"/>
              <a:gd name="connsiteY1" fmla="*/ 191074 h 1309213"/>
              <a:gd name="connsiteX2" fmla="*/ 1487 w 1225807"/>
              <a:gd name="connsiteY2" fmla="*/ 532973 h 1309213"/>
              <a:gd name="connsiteX3" fmla="*/ 3221 w 1225807"/>
              <a:gd name="connsiteY3" fmla="*/ 1018122 h 1309213"/>
              <a:gd name="connsiteX4" fmla="*/ 98245 w 1225807"/>
              <a:gd name="connsiteY4" fmla="*/ 1252152 h 1309213"/>
              <a:gd name="connsiteX5" fmla="*/ 400096 w 1225807"/>
              <a:gd name="connsiteY5" fmla="*/ 1197802 h 1309213"/>
              <a:gd name="connsiteX6" fmla="*/ 512569 w 1225807"/>
              <a:gd name="connsiteY6" fmla="*/ 101961 h 1309213"/>
              <a:gd name="connsiteX7" fmla="*/ 806497 w 1225807"/>
              <a:gd name="connsiteY7" fmla="*/ 365468 h 1309213"/>
              <a:gd name="connsiteX8" fmla="*/ 804134 w 1225807"/>
              <a:gd name="connsiteY8" fmla="*/ 1071231 h 1309213"/>
              <a:gd name="connsiteX9" fmla="*/ 1193846 w 1225807"/>
              <a:gd name="connsiteY9" fmla="*/ 1023408 h 1309213"/>
              <a:gd name="connsiteX10" fmla="*/ 1220974 w 1225807"/>
              <a:gd name="connsiteY10" fmla="*/ 75990 h 1309213"/>
              <a:gd name="connsiteX0" fmla="*/ 77910 w 1225807"/>
              <a:gd name="connsiteY0" fmla="*/ 0 h 1309213"/>
              <a:gd name="connsiteX1" fmla="*/ 6396 w 1225807"/>
              <a:gd name="connsiteY1" fmla="*/ 191074 h 1309213"/>
              <a:gd name="connsiteX2" fmla="*/ 1487 w 1225807"/>
              <a:gd name="connsiteY2" fmla="*/ 532973 h 1309213"/>
              <a:gd name="connsiteX3" fmla="*/ 3221 w 1225807"/>
              <a:gd name="connsiteY3" fmla="*/ 1018122 h 1309213"/>
              <a:gd name="connsiteX4" fmla="*/ 98245 w 1225807"/>
              <a:gd name="connsiteY4" fmla="*/ 1252152 h 1309213"/>
              <a:gd name="connsiteX5" fmla="*/ 400096 w 1225807"/>
              <a:gd name="connsiteY5" fmla="*/ 1197802 h 1309213"/>
              <a:gd name="connsiteX6" fmla="*/ 512569 w 1225807"/>
              <a:gd name="connsiteY6" fmla="*/ 101961 h 1309213"/>
              <a:gd name="connsiteX7" fmla="*/ 806497 w 1225807"/>
              <a:gd name="connsiteY7" fmla="*/ 365468 h 1309213"/>
              <a:gd name="connsiteX8" fmla="*/ 804134 w 1225807"/>
              <a:gd name="connsiteY8" fmla="*/ 1071231 h 1309213"/>
              <a:gd name="connsiteX9" fmla="*/ 1193846 w 1225807"/>
              <a:gd name="connsiteY9" fmla="*/ 1023408 h 1309213"/>
              <a:gd name="connsiteX10" fmla="*/ 1220974 w 1225807"/>
              <a:gd name="connsiteY10" fmla="*/ 75990 h 1309213"/>
              <a:gd name="connsiteX0" fmla="*/ 77910 w 1225807"/>
              <a:gd name="connsiteY0" fmla="*/ 0 h 1310971"/>
              <a:gd name="connsiteX1" fmla="*/ 6396 w 1225807"/>
              <a:gd name="connsiteY1" fmla="*/ 191074 h 1310971"/>
              <a:gd name="connsiteX2" fmla="*/ 1487 w 1225807"/>
              <a:gd name="connsiteY2" fmla="*/ 532973 h 1310971"/>
              <a:gd name="connsiteX3" fmla="*/ 3221 w 1225807"/>
              <a:gd name="connsiteY3" fmla="*/ 1018122 h 1310971"/>
              <a:gd name="connsiteX4" fmla="*/ 98245 w 1225807"/>
              <a:gd name="connsiteY4" fmla="*/ 1252152 h 1310971"/>
              <a:gd name="connsiteX5" fmla="*/ 400096 w 1225807"/>
              <a:gd name="connsiteY5" fmla="*/ 1197802 h 1310971"/>
              <a:gd name="connsiteX6" fmla="*/ 512569 w 1225807"/>
              <a:gd name="connsiteY6" fmla="*/ 101961 h 1310971"/>
              <a:gd name="connsiteX7" fmla="*/ 806497 w 1225807"/>
              <a:gd name="connsiteY7" fmla="*/ 365468 h 1310971"/>
              <a:gd name="connsiteX8" fmla="*/ 804134 w 1225807"/>
              <a:gd name="connsiteY8" fmla="*/ 1071231 h 1310971"/>
              <a:gd name="connsiteX9" fmla="*/ 1193846 w 1225807"/>
              <a:gd name="connsiteY9" fmla="*/ 1023408 h 1310971"/>
              <a:gd name="connsiteX10" fmla="*/ 1220974 w 1225807"/>
              <a:gd name="connsiteY10" fmla="*/ 75990 h 1310971"/>
              <a:gd name="connsiteX0" fmla="*/ 77910 w 1225807"/>
              <a:gd name="connsiteY0" fmla="*/ 0 h 1276058"/>
              <a:gd name="connsiteX1" fmla="*/ 6396 w 1225807"/>
              <a:gd name="connsiteY1" fmla="*/ 191074 h 1276058"/>
              <a:gd name="connsiteX2" fmla="*/ 1487 w 1225807"/>
              <a:gd name="connsiteY2" fmla="*/ 532973 h 1276058"/>
              <a:gd name="connsiteX3" fmla="*/ 3221 w 1225807"/>
              <a:gd name="connsiteY3" fmla="*/ 1018122 h 1276058"/>
              <a:gd name="connsiteX4" fmla="*/ 98245 w 1225807"/>
              <a:gd name="connsiteY4" fmla="*/ 1252152 h 1276058"/>
              <a:gd name="connsiteX5" fmla="*/ 400096 w 1225807"/>
              <a:gd name="connsiteY5" fmla="*/ 1197802 h 1276058"/>
              <a:gd name="connsiteX6" fmla="*/ 512569 w 1225807"/>
              <a:gd name="connsiteY6" fmla="*/ 101961 h 1276058"/>
              <a:gd name="connsiteX7" fmla="*/ 806497 w 1225807"/>
              <a:gd name="connsiteY7" fmla="*/ 365468 h 1276058"/>
              <a:gd name="connsiteX8" fmla="*/ 804134 w 1225807"/>
              <a:gd name="connsiteY8" fmla="*/ 1071231 h 1276058"/>
              <a:gd name="connsiteX9" fmla="*/ 1193846 w 1225807"/>
              <a:gd name="connsiteY9" fmla="*/ 1023408 h 1276058"/>
              <a:gd name="connsiteX10" fmla="*/ 1220974 w 1225807"/>
              <a:gd name="connsiteY10" fmla="*/ 75990 h 1276058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71522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95119 w 1225807"/>
              <a:gd name="connsiteY7" fmla="*/ 99318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95119 w 1225807"/>
              <a:gd name="connsiteY7" fmla="*/ 99318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807" h="1290643">
                <a:moveTo>
                  <a:pt x="77910" y="0"/>
                </a:moveTo>
                <a:cubicBezTo>
                  <a:pt x="77104" y="23038"/>
                  <a:pt x="4846" y="126466"/>
                  <a:pt x="6396" y="191074"/>
                </a:cubicBezTo>
                <a:cubicBezTo>
                  <a:pt x="7946" y="255682"/>
                  <a:pt x="4662" y="416711"/>
                  <a:pt x="1487" y="532973"/>
                </a:cubicBezTo>
                <a:cubicBezTo>
                  <a:pt x="-1688" y="649235"/>
                  <a:pt x="853" y="884607"/>
                  <a:pt x="3221" y="1018122"/>
                </a:cubicBezTo>
                <a:cubicBezTo>
                  <a:pt x="5589" y="1151637"/>
                  <a:pt x="28924" y="1216920"/>
                  <a:pt x="98245" y="1252152"/>
                </a:cubicBezTo>
                <a:cubicBezTo>
                  <a:pt x="167566" y="1287384"/>
                  <a:pt x="350846" y="1337656"/>
                  <a:pt x="400096" y="1197802"/>
                </a:cubicBezTo>
                <a:cubicBezTo>
                  <a:pt x="449346" y="1057948"/>
                  <a:pt x="361243" y="596111"/>
                  <a:pt x="393747" y="413030"/>
                </a:cubicBezTo>
                <a:cubicBezTo>
                  <a:pt x="426251" y="229949"/>
                  <a:pt x="408852" y="99318"/>
                  <a:pt x="595119" y="99318"/>
                </a:cubicBezTo>
                <a:cubicBezTo>
                  <a:pt x="781386" y="99318"/>
                  <a:pt x="771661" y="203483"/>
                  <a:pt x="806497" y="365468"/>
                </a:cubicBezTo>
                <a:cubicBezTo>
                  <a:pt x="841333" y="527453"/>
                  <a:pt x="739576" y="961574"/>
                  <a:pt x="804134" y="1071231"/>
                </a:cubicBezTo>
                <a:cubicBezTo>
                  <a:pt x="868692" y="1180888"/>
                  <a:pt x="1124373" y="1189281"/>
                  <a:pt x="1193846" y="1023408"/>
                </a:cubicBezTo>
                <a:cubicBezTo>
                  <a:pt x="1263319" y="857535"/>
                  <a:pt x="1193699" y="199983"/>
                  <a:pt x="1220974" y="7599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491302" y="1740326"/>
            <a:ext cx="801088" cy="1188185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030757"/>
              <a:gd name="connsiteX1" fmla="*/ 170563 w 850779"/>
              <a:gd name="connsiteY1" fmla="*/ 420708 h 1030757"/>
              <a:gd name="connsiteX2" fmla="*/ 406615 w 850779"/>
              <a:gd name="connsiteY2" fmla="*/ 1030164 h 1030757"/>
              <a:gd name="connsiteX3" fmla="*/ 596825 w 850779"/>
              <a:gd name="connsiteY3" fmla="*/ 208553 h 1030757"/>
              <a:gd name="connsiteX4" fmla="*/ 850779 w 850779"/>
              <a:gd name="connsiteY4" fmla="*/ 0 h 1030757"/>
              <a:gd name="connsiteX0" fmla="*/ 0 w 850779"/>
              <a:gd name="connsiteY0" fmla="*/ 41451 h 1031069"/>
              <a:gd name="connsiteX1" fmla="*/ 170563 w 850779"/>
              <a:gd name="connsiteY1" fmla="*/ 420708 h 1031069"/>
              <a:gd name="connsiteX2" fmla="*/ 406615 w 850779"/>
              <a:gd name="connsiteY2" fmla="*/ 1030164 h 1031069"/>
              <a:gd name="connsiteX3" fmla="*/ 596825 w 850779"/>
              <a:gd name="connsiteY3" fmla="*/ 544100 h 1031069"/>
              <a:gd name="connsiteX4" fmla="*/ 850779 w 850779"/>
              <a:gd name="connsiteY4" fmla="*/ 0 h 1031069"/>
              <a:gd name="connsiteX0" fmla="*/ 0 w 850779"/>
              <a:gd name="connsiteY0" fmla="*/ 41451 h 1031163"/>
              <a:gd name="connsiteX1" fmla="*/ 170563 w 850779"/>
              <a:gd name="connsiteY1" fmla="*/ 420708 h 1031163"/>
              <a:gd name="connsiteX2" fmla="*/ 406615 w 850779"/>
              <a:gd name="connsiteY2" fmla="*/ 1030164 h 1031163"/>
              <a:gd name="connsiteX3" fmla="*/ 596825 w 850779"/>
              <a:gd name="connsiteY3" fmla="*/ 544100 h 1031163"/>
              <a:gd name="connsiteX4" fmla="*/ 850779 w 850779"/>
              <a:gd name="connsiteY4" fmla="*/ 0 h 1031163"/>
              <a:gd name="connsiteX0" fmla="*/ 0 w 800385"/>
              <a:gd name="connsiteY0" fmla="*/ 0 h 989534"/>
              <a:gd name="connsiteX1" fmla="*/ 170563 w 800385"/>
              <a:gd name="connsiteY1" fmla="*/ 379257 h 989534"/>
              <a:gd name="connsiteX2" fmla="*/ 406615 w 800385"/>
              <a:gd name="connsiteY2" fmla="*/ 988713 h 989534"/>
              <a:gd name="connsiteX3" fmla="*/ 596825 w 800385"/>
              <a:gd name="connsiteY3" fmla="*/ 502649 h 989534"/>
              <a:gd name="connsiteX4" fmla="*/ 800385 w 800385"/>
              <a:gd name="connsiteY4" fmla="*/ 176654 h 989534"/>
              <a:gd name="connsiteX0" fmla="*/ 0 w 800385"/>
              <a:gd name="connsiteY0" fmla="*/ 0 h 988743"/>
              <a:gd name="connsiteX1" fmla="*/ 170563 w 800385"/>
              <a:gd name="connsiteY1" fmla="*/ 379257 h 988743"/>
              <a:gd name="connsiteX2" fmla="*/ 406615 w 800385"/>
              <a:gd name="connsiteY2" fmla="*/ 988713 h 988743"/>
              <a:gd name="connsiteX3" fmla="*/ 596825 w 800385"/>
              <a:gd name="connsiteY3" fmla="*/ 502649 h 988743"/>
              <a:gd name="connsiteX4" fmla="*/ 800385 w 800385"/>
              <a:gd name="connsiteY4" fmla="*/ 176654 h 988743"/>
              <a:gd name="connsiteX0" fmla="*/ 0 w 800385"/>
              <a:gd name="connsiteY0" fmla="*/ 0 h 988715"/>
              <a:gd name="connsiteX1" fmla="*/ 351981 w 800385"/>
              <a:gd name="connsiteY1" fmla="*/ 496698 h 988715"/>
              <a:gd name="connsiteX2" fmla="*/ 406615 w 800385"/>
              <a:gd name="connsiteY2" fmla="*/ 988713 h 988715"/>
              <a:gd name="connsiteX3" fmla="*/ 596825 w 800385"/>
              <a:gd name="connsiteY3" fmla="*/ 502649 h 988715"/>
              <a:gd name="connsiteX4" fmla="*/ 800385 w 800385"/>
              <a:gd name="connsiteY4" fmla="*/ 176654 h 988715"/>
              <a:gd name="connsiteX0" fmla="*/ 0 w 800385"/>
              <a:gd name="connsiteY0" fmla="*/ 0 h 988715"/>
              <a:gd name="connsiteX1" fmla="*/ 351981 w 800385"/>
              <a:gd name="connsiteY1" fmla="*/ 496698 h 988715"/>
              <a:gd name="connsiteX2" fmla="*/ 577955 w 800385"/>
              <a:gd name="connsiteY2" fmla="*/ 988713 h 988715"/>
              <a:gd name="connsiteX3" fmla="*/ 596825 w 800385"/>
              <a:gd name="connsiteY3" fmla="*/ 502649 h 988715"/>
              <a:gd name="connsiteX4" fmla="*/ 800385 w 800385"/>
              <a:gd name="connsiteY4" fmla="*/ 176654 h 988715"/>
              <a:gd name="connsiteX0" fmla="*/ 0 w 800385"/>
              <a:gd name="connsiteY0" fmla="*/ 0 h 988921"/>
              <a:gd name="connsiteX1" fmla="*/ 351981 w 800385"/>
              <a:gd name="connsiteY1" fmla="*/ 496698 h 988921"/>
              <a:gd name="connsiteX2" fmla="*/ 577955 w 800385"/>
              <a:gd name="connsiteY2" fmla="*/ 988713 h 988921"/>
              <a:gd name="connsiteX3" fmla="*/ 758086 w 800385"/>
              <a:gd name="connsiteY3" fmla="*/ 552981 h 988921"/>
              <a:gd name="connsiteX4" fmla="*/ 800385 w 800385"/>
              <a:gd name="connsiteY4" fmla="*/ 176654 h 988921"/>
              <a:gd name="connsiteX0" fmla="*/ 0 w 801801"/>
              <a:gd name="connsiteY0" fmla="*/ 0 h 988921"/>
              <a:gd name="connsiteX1" fmla="*/ 351981 w 801801"/>
              <a:gd name="connsiteY1" fmla="*/ 496698 h 988921"/>
              <a:gd name="connsiteX2" fmla="*/ 577955 w 801801"/>
              <a:gd name="connsiteY2" fmla="*/ 988713 h 988921"/>
              <a:gd name="connsiteX3" fmla="*/ 758086 w 801801"/>
              <a:gd name="connsiteY3" fmla="*/ 552981 h 988921"/>
              <a:gd name="connsiteX4" fmla="*/ 800385 w 801801"/>
              <a:gd name="connsiteY4" fmla="*/ 176654 h 988921"/>
              <a:gd name="connsiteX0" fmla="*/ 0 w 810499"/>
              <a:gd name="connsiteY0" fmla="*/ 0 h 993430"/>
              <a:gd name="connsiteX1" fmla="*/ 351981 w 810499"/>
              <a:gd name="connsiteY1" fmla="*/ 496698 h 993430"/>
              <a:gd name="connsiteX2" fmla="*/ 577955 w 810499"/>
              <a:gd name="connsiteY2" fmla="*/ 988713 h 993430"/>
              <a:gd name="connsiteX3" fmla="*/ 788322 w 810499"/>
              <a:gd name="connsiteY3" fmla="*/ 712365 h 993430"/>
              <a:gd name="connsiteX4" fmla="*/ 800385 w 810499"/>
              <a:gd name="connsiteY4" fmla="*/ 176654 h 993430"/>
              <a:gd name="connsiteX0" fmla="*/ 0 w 801088"/>
              <a:gd name="connsiteY0" fmla="*/ 0 h 993823"/>
              <a:gd name="connsiteX1" fmla="*/ 351981 w 801088"/>
              <a:gd name="connsiteY1" fmla="*/ 496698 h 993823"/>
              <a:gd name="connsiteX2" fmla="*/ 577955 w 801088"/>
              <a:gd name="connsiteY2" fmla="*/ 988713 h 993823"/>
              <a:gd name="connsiteX3" fmla="*/ 788322 w 801088"/>
              <a:gd name="connsiteY3" fmla="*/ 712365 h 993823"/>
              <a:gd name="connsiteX4" fmla="*/ 800385 w 801088"/>
              <a:gd name="connsiteY4" fmla="*/ 176654 h 993823"/>
              <a:gd name="connsiteX0" fmla="*/ 0 w 801088"/>
              <a:gd name="connsiteY0" fmla="*/ 0 h 988842"/>
              <a:gd name="connsiteX1" fmla="*/ 351981 w 801088"/>
              <a:gd name="connsiteY1" fmla="*/ 496698 h 988842"/>
              <a:gd name="connsiteX2" fmla="*/ 577955 w 801088"/>
              <a:gd name="connsiteY2" fmla="*/ 988713 h 988842"/>
              <a:gd name="connsiteX3" fmla="*/ 788322 w 801088"/>
              <a:gd name="connsiteY3" fmla="*/ 712365 h 988842"/>
              <a:gd name="connsiteX4" fmla="*/ 800385 w 801088"/>
              <a:gd name="connsiteY4" fmla="*/ 176654 h 98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088" h="988842">
                <a:moveTo>
                  <a:pt x="0" y="0"/>
                </a:moveTo>
                <a:cubicBezTo>
                  <a:pt x="174570" y="169622"/>
                  <a:pt x="331245" y="275320"/>
                  <a:pt x="351981" y="496698"/>
                </a:cubicBezTo>
                <a:cubicBezTo>
                  <a:pt x="362638" y="791383"/>
                  <a:pt x="364128" y="994712"/>
                  <a:pt x="577955" y="988713"/>
                </a:cubicBezTo>
                <a:cubicBezTo>
                  <a:pt x="791782" y="982714"/>
                  <a:pt x="801644" y="864485"/>
                  <a:pt x="788322" y="712365"/>
                </a:cubicBezTo>
                <a:cubicBezTo>
                  <a:pt x="775000" y="560245"/>
                  <a:pt x="806073" y="346956"/>
                  <a:pt x="800385" y="176654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876442" y="34739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872209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866442" y="267266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661133" y="22750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255787" y="347430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2254253" y="307872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264253" y="268113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2291425" y="227930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2642793" y="20845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655492" y="24740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59725" y="2865256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2852934" y="32753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061554" y="287245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061554" y="24740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3070020" y="20803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2313528" y="212115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2363210" y="2007190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151638" y="19101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1812934" y="23623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573874" y="193403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3295572" y="184059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3604605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3614130" y="207529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3635212" y="228142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3644737" y="268184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3659469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4046819" y="307554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056344" y="26838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040469" y="22877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044787" y="188665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49100" y="188546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252420" y="207529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4249100" y="228255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4242895" y="267266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4272564" y="307872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4640864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4640864" y="26838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4631339" y="229432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4672518" y="188272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005893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054407" y="22877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023800" y="2683824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236525" y="303252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463870" y="268645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5465598" y="227930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5462423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5624348" y="188546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808498" y="228255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5835930" y="266511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6029605" y="29010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258608" y="268645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256117" y="228360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6" name="Can 65"/>
          <p:cNvSpPr/>
          <p:nvPr/>
        </p:nvSpPr>
        <p:spPr>
          <a:xfrm>
            <a:off x="4127499" y="2066926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an 66"/>
          <p:cNvSpPr/>
          <p:nvPr/>
        </p:nvSpPr>
        <p:spPr>
          <a:xfrm>
            <a:off x="1780753" y="2462660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4040469" y="20845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Can 68"/>
          <p:cNvSpPr/>
          <p:nvPr/>
        </p:nvSpPr>
        <p:spPr>
          <a:xfrm>
            <a:off x="2852934" y="2088028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an 69"/>
          <p:cNvSpPr/>
          <p:nvPr/>
        </p:nvSpPr>
        <p:spPr>
          <a:xfrm>
            <a:off x="5172163" y="2176015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nut 71"/>
          <p:cNvSpPr/>
          <p:nvPr/>
        </p:nvSpPr>
        <p:spPr>
          <a:xfrm>
            <a:off x="3655607" y="2121151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Donut 73"/>
          <p:cNvSpPr/>
          <p:nvPr/>
        </p:nvSpPr>
        <p:spPr>
          <a:xfrm>
            <a:off x="2196002" y="3643986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Donut 74"/>
          <p:cNvSpPr/>
          <p:nvPr/>
        </p:nvSpPr>
        <p:spPr>
          <a:xfrm>
            <a:off x="2689916" y="2497955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Donut 75"/>
          <p:cNvSpPr/>
          <p:nvPr/>
        </p:nvSpPr>
        <p:spPr>
          <a:xfrm>
            <a:off x="4184169" y="2706093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168274" y="3061935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94172" y="2291386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890794" y="2652327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6268815" y="211731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5079738" y="5799668"/>
            <a:ext cx="3711951" cy="880532"/>
          </a:xfrm>
          <a:prstGeom prst="roundRect">
            <a:avLst>
              <a:gd name="adj" fmla="val 5834"/>
            </a:avLst>
          </a:prstGeom>
          <a:solidFill>
            <a:srgbClr val="9E9E9E"/>
          </a:solidFill>
          <a:ln>
            <a:solidFill>
              <a:schemeClr val="accent1">
                <a:shade val="95000"/>
                <a:satMod val="105000"/>
                <a:alpha val="27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000" dirty="0" err="1" smtClean="0"/>
              <a:t>Seismic+Pressure</a:t>
            </a:r>
            <a:r>
              <a:rPr lang="en-US" sz="1000" dirty="0" smtClean="0"/>
              <a:t> – Hardwired</a:t>
            </a:r>
          </a:p>
          <a:p>
            <a:pPr lvl="1"/>
            <a:r>
              <a:rPr lang="en-US" sz="1000" dirty="0" err="1"/>
              <a:t>Seismic+Pressure</a:t>
            </a:r>
            <a:r>
              <a:rPr lang="en-US" sz="1000" dirty="0"/>
              <a:t> – </a:t>
            </a:r>
            <a:r>
              <a:rPr lang="en-US" sz="1000" dirty="0" smtClean="0"/>
              <a:t>Hardwired + 10W Wireless Connection</a:t>
            </a:r>
          </a:p>
          <a:p>
            <a:pPr lvl="1"/>
            <a:r>
              <a:rPr lang="en-US" sz="1000" dirty="0" smtClean="0"/>
              <a:t>Branching Unit</a:t>
            </a:r>
          </a:p>
          <a:p>
            <a:pPr lvl="1"/>
            <a:r>
              <a:rPr lang="en-US" sz="1000" dirty="0" smtClean="0"/>
              <a:t>500 Watts Junction Box – With ROV Wet Mates</a:t>
            </a:r>
          </a:p>
          <a:p>
            <a:pPr lvl="1"/>
            <a:r>
              <a:rPr lang="en-US" sz="1000" dirty="0" smtClean="0"/>
              <a:t>GPS Buoy</a:t>
            </a:r>
            <a:endParaRPr lang="en-US" sz="1000" dirty="0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5327372" y="5897159"/>
            <a:ext cx="84548" cy="84548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5327366" y="6049559"/>
            <a:ext cx="84548" cy="8454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9" name="Can 88"/>
          <p:cNvSpPr/>
          <p:nvPr/>
        </p:nvSpPr>
        <p:spPr>
          <a:xfrm>
            <a:off x="5325032" y="6467460"/>
            <a:ext cx="102375" cy="115907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Donut 89"/>
          <p:cNvSpPr/>
          <p:nvPr/>
        </p:nvSpPr>
        <p:spPr>
          <a:xfrm>
            <a:off x="5314796" y="6312991"/>
            <a:ext cx="111857" cy="111857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Trapezoid 90"/>
          <p:cNvSpPr/>
          <p:nvPr/>
        </p:nvSpPr>
        <p:spPr>
          <a:xfrm>
            <a:off x="5320907" y="6173287"/>
            <a:ext cx="111468" cy="90963"/>
          </a:xfrm>
          <a:prstGeom prst="trapezoid">
            <a:avLst/>
          </a:prstGeom>
          <a:solidFill>
            <a:srgbClr val="48EE9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WOC-presentation-FULLCOLOR-strong-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-59269"/>
            <a:ext cx="9162288" cy="699208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537592" y="1860241"/>
            <a:ext cx="991882" cy="1791647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991882"/>
              <a:gd name="connsiteY0" fmla="*/ 301501 h 1483886"/>
              <a:gd name="connsiteX1" fmla="*/ 351982 w 991882"/>
              <a:gd name="connsiteY1" fmla="*/ 613648 h 1483886"/>
              <a:gd name="connsiteX2" fmla="*/ 577954 w 991882"/>
              <a:gd name="connsiteY2" fmla="*/ 1483153 h 1483886"/>
              <a:gd name="connsiteX3" fmla="*/ 778244 w 991882"/>
              <a:gd name="connsiteY3" fmla="*/ 409882 h 1483886"/>
              <a:gd name="connsiteX4" fmla="*/ 991882 w 991882"/>
              <a:gd name="connsiteY4" fmla="*/ 0 h 1483886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577954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377948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39983"/>
              <a:gd name="connsiteX1" fmla="*/ 351982 w 991882"/>
              <a:gd name="connsiteY1" fmla="*/ 613648 h 1539983"/>
              <a:gd name="connsiteX2" fmla="*/ 377948 w 991882"/>
              <a:gd name="connsiteY2" fmla="*/ 1483153 h 1539983"/>
              <a:gd name="connsiteX3" fmla="*/ 717069 w 991882"/>
              <a:gd name="connsiteY3" fmla="*/ 1341000 h 1539983"/>
              <a:gd name="connsiteX4" fmla="*/ 778244 w 991882"/>
              <a:gd name="connsiteY4" fmla="*/ 409882 h 1539983"/>
              <a:gd name="connsiteX5" fmla="*/ 991882 w 991882"/>
              <a:gd name="connsiteY5" fmla="*/ 0 h 1539983"/>
              <a:gd name="connsiteX0" fmla="*/ 0 w 991882"/>
              <a:gd name="connsiteY0" fmla="*/ 301501 h 1543430"/>
              <a:gd name="connsiteX1" fmla="*/ 351982 w 991882"/>
              <a:gd name="connsiteY1" fmla="*/ 613648 h 1543430"/>
              <a:gd name="connsiteX2" fmla="*/ 367947 w 991882"/>
              <a:gd name="connsiteY2" fmla="*/ 1487698 h 1543430"/>
              <a:gd name="connsiteX3" fmla="*/ 717069 w 991882"/>
              <a:gd name="connsiteY3" fmla="*/ 1341000 h 1543430"/>
              <a:gd name="connsiteX4" fmla="*/ 778244 w 991882"/>
              <a:gd name="connsiteY4" fmla="*/ 409882 h 1543430"/>
              <a:gd name="connsiteX5" fmla="*/ 991882 w 991882"/>
              <a:gd name="connsiteY5" fmla="*/ 0 h 1543430"/>
              <a:gd name="connsiteX0" fmla="*/ 0 w 991882"/>
              <a:gd name="connsiteY0" fmla="*/ 301501 h 1617263"/>
              <a:gd name="connsiteX1" fmla="*/ 351982 w 991882"/>
              <a:gd name="connsiteY1" fmla="*/ 613648 h 1617263"/>
              <a:gd name="connsiteX2" fmla="*/ 367947 w 991882"/>
              <a:gd name="connsiteY2" fmla="*/ 1487698 h 1617263"/>
              <a:gd name="connsiteX3" fmla="*/ 747070 w 991882"/>
              <a:gd name="connsiteY3" fmla="*/ 1500087 h 1617263"/>
              <a:gd name="connsiteX4" fmla="*/ 778244 w 991882"/>
              <a:gd name="connsiteY4" fmla="*/ 409882 h 1617263"/>
              <a:gd name="connsiteX5" fmla="*/ 991882 w 991882"/>
              <a:gd name="connsiteY5" fmla="*/ 0 h 1617263"/>
              <a:gd name="connsiteX0" fmla="*/ 0 w 991882"/>
              <a:gd name="connsiteY0" fmla="*/ 301501 h 1617263"/>
              <a:gd name="connsiteX1" fmla="*/ 351982 w 991882"/>
              <a:gd name="connsiteY1" fmla="*/ 613648 h 1617263"/>
              <a:gd name="connsiteX2" fmla="*/ 367947 w 991882"/>
              <a:gd name="connsiteY2" fmla="*/ 1487698 h 1617263"/>
              <a:gd name="connsiteX3" fmla="*/ 747070 w 991882"/>
              <a:gd name="connsiteY3" fmla="*/ 1500087 h 1617263"/>
              <a:gd name="connsiteX4" fmla="*/ 778244 w 991882"/>
              <a:gd name="connsiteY4" fmla="*/ 409882 h 1617263"/>
              <a:gd name="connsiteX5" fmla="*/ 991882 w 991882"/>
              <a:gd name="connsiteY5" fmla="*/ 0 h 1617263"/>
              <a:gd name="connsiteX0" fmla="*/ 0 w 991882"/>
              <a:gd name="connsiteY0" fmla="*/ 301501 h 1620947"/>
              <a:gd name="connsiteX1" fmla="*/ 351982 w 991882"/>
              <a:gd name="connsiteY1" fmla="*/ 613648 h 1620947"/>
              <a:gd name="connsiteX2" fmla="*/ 367947 w 991882"/>
              <a:gd name="connsiteY2" fmla="*/ 1487698 h 1620947"/>
              <a:gd name="connsiteX3" fmla="*/ 747070 w 991882"/>
              <a:gd name="connsiteY3" fmla="*/ 1500087 h 1620947"/>
              <a:gd name="connsiteX4" fmla="*/ 778244 w 991882"/>
              <a:gd name="connsiteY4" fmla="*/ 409882 h 1620947"/>
              <a:gd name="connsiteX5" fmla="*/ 991882 w 991882"/>
              <a:gd name="connsiteY5" fmla="*/ 0 h 1620947"/>
              <a:gd name="connsiteX0" fmla="*/ 0 w 991882"/>
              <a:gd name="connsiteY0" fmla="*/ 301501 h 1628771"/>
              <a:gd name="connsiteX1" fmla="*/ 351982 w 991882"/>
              <a:gd name="connsiteY1" fmla="*/ 613648 h 1628771"/>
              <a:gd name="connsiteX2" fmla="*/ 367947 w 991882"/>
              <a:gd name="connsiteY2" fmla="*/ 1487698 h 1628771"/>
              <a:gd name="connsiteX3" fmla="*/ 747070 w 991882"/>
              <a:gd name="connsiteY3" fmla="*/ 1500087 h 1628771"/>
              <a:gd name="connsiteX4" fmla="*/ 778244 w 991882"/>
              <a:gd name="connsiteY4" fmla="*/ 409882 h 1628771"/>
              <a:gd name="connsiteX5" fmla="*/ 991882 w 991882"/>
              <a:gd name="connsiteY5" fmla="*/ 0 h 162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882" h="1628771">
                <a:moveTo>
                  <a:pt x="0" y="301501"/>
                </a:moveTo>
                <a:cubicBezTo>
                  <a:pt x="174570" y="471123"/>
                  <a:pt x="331246" y="392270"/>
                  <a:pt x="351982" y="613648"/>
                </a:cubicBezTo>
                <a:cubicBezTo>
                  <a:pt x="362639" y="908333"/>
                  <a:pt x="362101" y="1317232"/>
                  <a:pt x="367947" y="1487698"/>
                </a:cubicBezTo>
                <a:cubicBezTo>
                  <a:pt x="373793" y="1658164"/>
                  <a:pt x="748689" y="1688057"/>
                  <a:pt x="747070" y="1500087"/>
                </a:cubicBezTo>
                <a:cubicBezTo>
                  <a:pt x="745451" y="1312117"/>
                  <a:pt x="737442" y="659897"/>
                  <a:pt x="778244" y="409882"/>
                </a:cubicBezTo>
                <a:cubicBezTo>
                  <a:pt x="819046" y="159868"/>
                  <a:pt x="836308" y="161914"/>
                  <a:pt x="991882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515004" y="1690518"/>
            <a:ext cx="961645" cy="1621437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645" h="1349407">
                <a:moveTo>
                  <a:pt x="0" y="133726"/>
                </a:moveTo>
                <a:cubicBezTo>
                  <a:pt x="174570" y="303348"/>
                  <a:pt x="149827" y="291605"/>
                  <a:pt x="170563" y="512983"/>
                </a:cubicBezTo>
                <a:cubicBezTo>
                  <a:pt x="181220" y="807668"/>
                  <a:pt x="103758" y="1325571"/>
                  <a:pt x="406615" y="1348933"/>
                </a:cubicBezTo>
                <a:cubicBezTo>
                  <a:pt x="709472" y="1372295"/>
                  <a:pt x="504320" y="525650"/>
                  <a:pt x="596825" y="300828"/>
                </a:cubicBezTo>
                <a:cubicBezTo>
                  <a:pt x="689330" y="76006"/>
                  <a:pt x="866544" y="229023"/>
                  <a:pt x="961645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76649" y="1661483"/>
            <a:ext cx="850779" cy="1584460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346680"/>
              <a:gd name="connsiteX1" fmla="*/ 170563 w 850779"/>
              <a:gd name="connsiteY1" fmla="*/ 420708 h 1346680"/>
              <a:gd name="connsiteX2" fmla="*/ 266675 w 850779"/>
              <a:gd name="connsiteY2" fmla="*/ 1196179 h 1346680"/>
              <a:gd name="connsiteX3" fmla="*/ 406615 w 850779"/>
              <a:gd name="connsiteY3" fmla="*/ 1256658 h 1346680"/>
              <a:gd name="connsiteX4" fmla="*/ 596825 w 850779"/>
              <a:gd name="connsiteY4" fmla="*/ 208553 h 1346680"/>
              <a:gd name="connsiteX5" fmla="*/ 850779 w 850779"/>
              <a:gd name="connsiteY5" fmla="*/ 0 h 1346680"/>
              <a:gd name="connsiteX0" fmla="*/ 0 w 850779"/>
              <a:gd name="connsiteY0" fmla="*/ 41451 h 1349966"/>
              <a:gd name="connsiteX1" fmla="*/ 170563 w 850779"/>
              <a:gd name="connsiteY1" fmla="*/ 420708 h 1349966"/>
              <a:gd name="connsiteX2" fmla="*/ 212700 w 850779"/>
              <a:gd name="connsiteY2" fmla="*/ 1204106 h 1349966"/>
              <a:gd name="connsiteX3" fmla="*/ 406615 w 850779"/>
              <a:gd name="connsiteY3" fmla="*/ 1256658 h 1349966"/>
              <a:gd name="connsiteX4" fmla="*/ 596825 w 850779"/>
              <a:gd name="connsiteY4" fmla="*/ 208553 h 1349966"/>
              <a:gd name="connsiteX5" fmla="*/ 850779 w 850779"/>
              <a:gd name="connsiteY5" fmla="*/ 0 h 1349966"/>
              <a:gd name="connsiteX0" fmla="*/ 0 w 850779"/>
              <a:gd name="connsiteY0" fmla="*/ 41451 h 1318634"/>
              <a:gd name="connsiteX1" fmla="*/ 170563 w 850779"/>
              <a:gd name="connsiteY1" fmla="*/ 420708 h 1318634"/>
              <a:gd name="connsiteX2" fmla="*/ 212700 w 850779"/>
              <a:gd name="connsiteY2" fmla="*/ 1204106 h 1318634"/>
              <a:gd name="connsiteX3" fmla="*/ 590765 w 850779"/>
              <a:gd name="connsiteY3" fmla="*/ 1203812 h 1318634"/>
              <a:gd name="connsiteX4" fmla="*/ 596825 w 850779"/>
              <a:gd name="connsiteY4" fmla="*/ 208553 h 1318634"/>
              <a:gd name="connsiteX5" fmla="*/ 850779 w 850779"/>
              <a:gd name="connsiteY5" fmla="*/ 0 h 131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779" h="1318634">
                <a:moveTo>
                  <a:pt x="0" y="41451"/>
                </a:moveTo>
                <a:cubicBezTo>
                  <a:pt x="174570" y="211073"/>
                  <a:pt x="149827" y="199330"/>
                  <a:pt x="170563" y="420708"/>
                </a:cubicBezTo>
                <a:cubicBezTo>
                  <a:pt x="215009" y="613162"/>
                  <a:pt x="173358" y="1064781"/>
                  <a:pt x="212700" y="1204106"/>
                </a:cubicBezTo>
                <a:cubicBezTo>
                  <a:pt x="252042" y="1343431"/>
                  <a:pt x="526744" y="1369737"/>
                  <a:pt x="590765" y="1203812"/>
                </a:cubicBezTo>
                <a:cubicBezTo>
                  <a:pt x="654786" y="1037887"/>
                  <a:pt x="553489" y="409188"/>
                  <a:pt x="596825" y="208553"/>
                </a:cubicBezTo>
                <a:cubicBezTo>
                  <a:pt x="640161" y="7918"/>
                  <a:pt x="715363" y="69638"/>
                  <a:pt x="850779" y="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70327" y="1675409"/>
            <a:ext cx="1225807" cy="1550826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951"/>
              <a:gd name="connsiteX1" fmla="*/ 120169 w 850779"/>
              <a:gd name="connsiteY1" fmla="*/ 403931 h 1257951"/>
              <a:gd name="connsiteX2" fmla="*/ 406615 w 850779"/>
              <a:gd name="connsiteY2" fmla="*/ 1256658 h 1257951"/>
              <a:gd name="connsiteX3" fmla="*/ 596825 w 850779"/>
              <a:gd name="connsiteY3" fmla="*/ 208553 h 1257951"/>
              <a:gd name="connsiteX4" fmla="*/ 850779 w 850779"/>
              <a:gd name="connsiteY4" fmla="*/ 0 h 1257951"/>
              <a:gd name="connsiteX0" fmla="*/ 0 w 850779"/>
              <a:gd name="connsiteY0" fmla="*/ 41451 h 1174268"/>
              <a:gd name="connsiteX1" fmla="*/ 120169 w 850779"/>
              <a:gd name="connsiteY1" fmla="*/ 403931 h 1174268"/>
              <a:gd name="connsiteX2" fmla="*/ 325984 w 850779"/>
              <a:gd name="connsiteY2" fmla="*/ 1172772 h 1174268"/>
              <a:gd name="connsiteX3" fmla="*/ 596825 w 850779"/>
              <a:gd name="connsiteY3" fmla="*/ 208553 h 1174268"/>
              <a:gd name="connsiteX4" fmla="*/ 850779 w 850779"/>
              <a:gd name="connsiteY4" fmla="*/ 0 h 1174268"/>
              <a:gd name="connsiteX0" fmla="*/ 0 w 850779"/>
              <a:gd name="connsiteY0" fmla="*/ 41451 h 1173068"/>
              <a:gd name="connsiteX1" fmla="*/ 120169 w 850779"/>
              <a:gd name="connsiteY1" fmla="*/ 403931 h 1173068"/>
              <a:gd name="connsiteX2" fmla="*/ 325984 w 850779"/>
              <a:gd name="connsiteY2" fmla="*/ 1172772 h 1173068"/>
              <a:gd name="connsiteX3" fmla="*/ 596825 w 850779"/>
              <a:gd name="connsiteY3" fmla="*/ 208553 h 1173068"/>
              <a:gd name="connsiteX4" fmla="*/ 850779 w 850779"/>
              <a:gd name="connsiteY4" fmla="*/ 0 h 1173068"/>
              <a:gd name="connsiteX0" fmla="*/ 0 w 850779"/>
              <a:gd name="connsiteY0" fmla="*/ 41451 h 1173327"/>
              <a:gd name="connsiteX1" fmla="*/ 120169 w 850779"/>
              <a:gd name="connsiteY1" fmla="*/ 403931 h 1173327"/>
              <a:gd name="connsiteX2" fmla="*/ 325984 w 850779"/>
              <a:gd name="connsiteY2" fmla="*/ 1172772 h 1173327"/>
              <a:gd name="connsiteX3" fmla="*/ 534743 w 850779"/>
              <a:gd name="connsiteY3" fmla="*/ 522159 h 1173327"/>
              <a:gd name="connsiteX4" fmla="*/ 596825 w 850779"/>
              <a:gd name="connsiteY4" fmla="*/ 208553 h 1173327"/>
              <a:gd name="connsiteX5" fmla="*/ 850779 w 850779"/>
              <a:gd name="connsiteY5" fmla="*/ 0 h 1173327"/>
              <a:gd name="connsiteX0" fmla="*/ 0 w 850779"/>
              <a:gd name="connsiteY0" fmla="*/ 41451 h 1262604"/>
              <a:gd name="connsiteX1" fmla="*/ 120169 w 850779"/>
              <a:gd name="connsiteY1" fmla="*/ 403931 h 1262604"/>
              <a:gd name="connsiteX2" fmla="*/ 325984 w 850779"/>
              <a:gd name="connsiteY2" fmla="*/ 1172772 h 1262604"/>
              <a:gd name="connsiteX3" fmla="*/ 534743 w 850779"/>
              <a:gd name="connsiteY3" fmla="*/ 522159 h 1262604"/>
              <a:gd name="connsiteX4" fmla="*/ 758085 w 850779"/>
              <a:gd name="connsiteY4" fmla="*/ 1257135 h 1262604"/>
              <a:gd name="connsiteX5" fmla="*/ 850779 w 850779"/>
              <a:gd name="connsiteY5" fmla="*/ 0 h 1262604"/>
              <a:gd name="connsiteX0" fmla="*/ 0 w 920835"/>
              <a:gd name="connsiteY0" fmla="*/ 41451 h 1257260"/>
              <a:gd name="connsiteX1" fmla="*/ 120169 w 920835"/>
              <a:gd name="connsiteY1" fmla="*/ 403931 h 1257260"/>
              <a:gd name="connsiteX2" fmla="*/ 325984 w 920835"/>
              <a:gd name="connsiteY2" fmla="*/ 1172772 h 1257260"/>
              <a:gd name="connsiteX3" fmla="*/ 534743 w 920835"/>
              <a:gd name="connsiteY3" fmla="*/ 522159 h 1257260"/>
              <a:gd name="connsiteX4" fmla="*/ 758085 w 920835"/>
              <a:gd name="connsiteY4" fmla="*/ 1257135 h 1257260"/>
              <a:gd name="connsiteX5" fmla="*/ 850779 w 920835"/>
              <a:gd name="connsiteY5" fmla="*/ 0 h 1257260"/>
              <a:gd name="connsiteX0" fmla="*/ 0 w 850779"/>
              <a:gd name="connsiteY0" fmla="*/ 41451 h 1258842"/>
              <a:gd name="connsiteX1" fmla="*/ 120169 w 850779"/>
              <a:gd name="connsiteY1" fmla="*/ 403931 h 1258842"/>
              <a:gd name="connsiteX2" fmla="*/ 325984 w 850779"/>
              <a:gd name="connsiteY2" fmla="*/ 1172772 h 1258842"/>
              <a:gd name="connsiteX3" fmla="*/ 524665 w 850779"/>
              <a:gd name="connsiteY3" fmla="*/ 312442 h 1258842"/>
              <a:gd name="connsiteX4" fmla="*/ 758085 w 850779"/>
              <a:gd name="connsiteY4" fmla="*/ 1257135 h 1258842"/>
              <a:gd name="connsiteX5" fmla="*/ 850779 w 850779"/>
              <a:gd name="connsiteY5" fmla="*/ 0 h 1258842"/>
              <a:gd name="connsiteX0" fmla="*/ 0 w 850779"/>
              <a:gd name="connsiteY0" fmla="*/ 41451 h 1259027"/>
              <a:gd name="connsiteX1" fmla="*/ 120169 w 850779"/>
              <a:gd name="connsiteY1" fmla="*/ 403931 h 1259027"/>
              <a:gd name="connsiteX2" fmla="*/ 325984 w 850779"/>
              <a:gd name="connsiteY2" fmla="*/ 1172772 h 1259027"/>
              <a:gd name="connsiteX3" fmla="*/ 524665 w 850779"/>
              <a:gd name="connsiteY3" fmla="*/ 312442 h 1259027"/>
              <a:gd name="connsiteX4" fmla="*/ 758085 w 850779"/>
              <a:gd name="connsiteY4" fmla="*/ 1257135 h 1259027"/>
              <a:gd name="connsiteX5" fmla="*/ 850779 w 850779"/>
              <a:gd name="connsiteY5" fmla="*/ 0 h 1259027"/>
              <a:gd name="connsiteX0" fmla="*/ 0 w 850779"/>
              <a:gd name="connsiteY0" fmla="*/ 41451 h 1259027"/>
              <a:gd name="connsiteX1" fmla="*/ 120169 w 850779"/>
              <a:gd name="connsiteY1" fmla="*/ 403931 h 1259027"/>
              <a:gd name="connsiteX2" fmla="*/ 325984 w 850779"/>
              <a:gd name="connsiteY2" fmla="*/ 1172772 h 1259027"/>
              <a:gd name="connsiteX3" fmla="*/ 524665 w 850779"/>
              <a:gd name="connsiteY3" fmla="*/ 312442 h 1259027"/>
              <a:gd name="connsiteX4" fmla="*/ 758085 w 850779"/>
              <a:gd name="connsiteY4" fmla="*/ 1257135 h 1259027"/>
              <a:gd name="connsiteX5" fmla="*/ 850779 w 850779"/>
              <a:gd name="connsiteY5" fmla="*/ 0 h 1259027"/>
              <a:gd name="connsiteX0" fmla="*/ 0 w 850779"/>
              <a:gd name="connsiteY0" fmla="*/ 41451 h 1257645"/>
              <a:gd name="connsiteX1" fmla="*/ 120169 w 850779"/>
              <a:gd name="connsiteY1" fmla="*/ 403931 h 1257645"/>
              <a:gd name="connsiteX2" fmla="*/ 325984 w 850779"/>
              <a:gd name="connsiteY2" fmla="*/ 1172772 h 1257645"/>
              <a:gd name="connsiteX3" fmla="*/ 474271 w 850779"/>
              <a:gd name="connsiteY3" fmla="*/ 169835 h 1257645"/>
              <a:gd name="connsiteX4" fmla="*/ 758085 w 850779"/>
              <a:gd name="connsiteY4" fmla="*/ 1257135 h 1257645"/>
              <a:gd name="connsiteX5" fmla="*/ 850779 w 850779"/>
              <a:gd name="connsiteY5" fmla="*/ 0 h 1257645"/>
              <a:gd name="connsiteX0" fmla="*/ 0 w 850779"/>
              <a:gd name="connsiteY0" fmla="*/ 41451 h 1257645"/>
              <a:gd name="connsiteX1" fmla="*/ 19381 w 850779"/>
              <a:gd name="connsiteY1" fmla="*/ 429097 h 1257645"/>
              <a:gd name="connsiteX2" fmla="*/ 325984 w 850779"/>
              <a:gd name="connsiteY2" fmla="*/ 1172772 h 1257645"/>
              <a:gd name="connsiteX3" fmla="*/ 474271 w 850779"/>
              <a:gd name="connsiteY3" fmla="*/ 169835 h 1257645"/>
              <a:gd name="connsiteX4" fmla="*/ 758085 w 850779"/>
              <a:gd name="connsiteY4" fmla="*/ 1257135 h 1257645"/>
              <a:gd name="connsiteX5" fmla="*/ 850779 w 850779"/>
              <a:gd name="connsiteY5" fmla="*/ 0 h 1257645"/>
              <a:gd name="connsiteX0" fmla="*/ 2790 w 853569"/>
              <a:gd name="connsiteY0" fmla="*/ 41451 h 1257645"/>
              <a:gd name="connsiteX1" fmla="*/ 22171 w 853569"/>
              <a:gd name="connsiteY1" fmla="*/ 429097 h 1257645"/>
              <a:gd name="connsiteX2" fmla="*/ 328774 w 853569"/>
              <a:gd name="connsiteY2" fmla="*/ 1172772 h 1257645"/>
              <a:gd name="connsiteX3" fmla="*/ 477061 w 853569"/>
              <a:gd name="connsiteY3" fmla="*/ 169835 h 1257645"/>
              <a:gd name="connsiteX4" fmla="*/ 760875 w 853569"/>
              <a:gd name="connsiteY4" fmla="*/ 1257135 h 1257645"/>
              <a:gd name="connsiteX5" fmla="*/ 853569 w 853569"/>
              <a:gd name="connsiteY5" fmla="*/ 0 h 1257645"/>
              <a:gd name="connsiteX0" fmla="*/ 2790 w 853569"/>
              <a:gd name="connsiteY0" fmla="*/ 41451 h 1257645"/>
              <a:gd name="connsiteX1" fmla="*/ 22171 w 853569"/>
              <a:gd name="connsiteY1" fmla="*/ 429097 h 1257645"/>
              <a:gd name="connsiteX2" fmla="*/ 157435 w 853569"/>
              <a:gd name="connsiteY2" fmla="*/ 1214715 h 1257645"/>
              <a:gd name="connsiteX3" fmla="*/ 477061 w 853569"/>
              <a:gd name="connsiteY3" fmla="*/ 169835 h 1257645"/>
              <a:gd name="connsiteX4" fmla="*/ 760875 w 853569"/>
              <a:gd name="connsiteY4" fmla="*/ 1257135 h 1257645"/>
              <a:gd name="connsiteX5" fmla="*/ 853569 w 853569"/>
              <a:gd name="connsiteY5" fmla="*/ 0 h 1257645"/>
              <a:gd name="connsiteX0" fmla="*/ 17040 w 867819"/>
              <a:gd name="connsiteY0" fmla="*/ 41451 h 1257645"/>
              <a:gd name="connsiteX1" fmla="*/ 36421 w 867819"/>
              <a:gd name="connsiteY1" fmla="*/ 429097 h 1257645"/>
              <a:gd name="connsiteX2" fmla="*/ 171685 w 867819"/>
              <a:gd name="connsiteY2" fmla="*/ 1214715 h 1257645"/>
              <a:gd name="connsiteX3" fmla="*/ 491311 w 867819"/>
              <a:gd name="connsiteY3" fmla="*/ 169835 h 1257645"/>
              <a:gd name="connsiteX4" fmla="*/ 775125 w 867819"/>
              <a:gd name="connsiteY4" fmla="*/ 1257135 h 1257645"/>
              <a:gd name="connsiteX5" fmla="*/ 867819 w 867819"/>
              <a:gd name="connsiteY5" fmla="*/ 0 h 1257645"/>
              <a:gd name="connsiteX0" fmla="*/ 2791 w 853570"/>
              <a:gd name="connsiteY0" fmla="*/ 41451 h 1257645"/>
              <a:gd name="connsiteX1" fmla="*/ 22172 w 853570"/>
              <a:gd name="connsiteY1" fmla="*/ 429097 h 1257645"/>
              <a:gd name="connsiteX2" fmla="*/ 207830 w 853570"/>
              <a:gd name="connsiteY2" fmla="*/ 1214715 h 1257645"/>
              <a:gd name="connsiteX3" fmla="*/ 477062 w 853570"/>
              <a:gd name="connsiteY3" fmla="*/ 169835 h 1257645"/>
              <a:gd name="connsiteX4" fmla="*/ 760876 w 853570"/>
              <a:gd name="connsiteY4" fmla="*/ 1257135 h 1257645"/>
              <a:gd name="connsiteX5" fmla="*/ 853570 w 853570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210809 w 856549"/>
              <a:gd name="connsiteY2" fmla="*/ 1214715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210809 w 856549"/>
              <a:gd name="connsiteY2" fmla="*/ 1214715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5770 w 856549"/>
              <a:gd name="connsiteY0" fmla="*/ 41451 h 1257645"/>
              <a:gd name="connsiteX1" fmla="*/ 15072 w 856549"/>
              <a:gd name="connsiteY1" fmla="*/ 429097 h 1257645"/>
              <a:gd name="connsiteX2" fmla="*/ 170494 w 856549"/>
              <a:gd name="connsiteY2" fmla="*/ 1080497 h 1257645"/>
              <a:gd name="connsiteX3" fmla="*/ 480041 w 856549"/>
              <a:gd name="connsiteY3" fmla="*/ 169835 h 1257645"/>
              <a:gd name="connsiteX4" fmla="*/ 763855 w 856549"/>
              <a:gd name="connsiteY4" fmla="*/ 1257135 h 1257645"/>
              <a:gd name="connsiteX5" fmla="*/ 856549 w 856549"/>
              <a:gd name="connsiteY5" fmla="*/ 0 h 1257645"/>
              <a:gd name="connsiteX0" fmla="*/ 21202 w 871981"/>
              <a:gd name="connsiteY0" fmla="*/ 41451 h 1257645"/>
              <a:gd name="connsiteX1" fmla="*/ 30504 w 871981"/>
              <a:gd name="connsiteY1" fmla="*/ 429097 h 1257645"/>
              <a:gd name="connsiteX2" fmla="*/ 185926 w 871981"/>
              <a:gd name="connsiteY2" fmla="*/ 1080497 h 1257645"/>
              <a:gd name="connsiteX3" fmla="*/ 495473 w 871981"/>
              <a:gd name="connsiteY3" fmla="*/ 169835 h 1257645"/>
              <a:gd name="connsiteX4" fmla="*/ 779287 w 871981"/>
              <a:gd name="connsiteY4" fmla="*/ 1257135 h 1257645"/>
              <a:gd name="connsiteX5" fmla="*/ 871981 w 871981"/>
              <a:gd name="connsiteY5" fmla="*/ 0 h 1257645"/>
              <a:gd name="connsiteX0" fmla="*/ 5771 w 856550"/>
              <a:gd name="connsiteY0" fmla="*/ 41451 h 1257593"/>
              <a:gd name="connsiteX1" fmla="*/ 15073 w 856550"/>
              <a:gd name="connsiteY1" fmla="*/ 429097 h 1257593"/>
              <a:gd name="connsiteX2" fmla="*/ 170495 w 856550"/>
              <a:gd name="connsiteY2" fmla="*/ 1080497 h 1257593"/>
              <a:gd name="connsiteX3" fmla="*/ 469964 w 856550"/>
              <a:gd name="connsiteY3" fmla="*/ 161446 h 1257593"/>
              <a:gd name="connsiteX4" fmla="*/ 763856 w 856550"/>
              <a:gd name="connsiteY4" fmla="*/ 1257135 h 1257593"/>
              <a:gd name="connsiteX5" fmla="*/ 856550 w 856550"/>
              <a:gd name="connsiteY5" fmla="*/ 0 h 1257593"/>
              <a:gd name="connsiteX0" fmla="*/ 5771 w 856550"/>
              <a:gd name="connsiteY0" fmla="*/ 41451 h 1257621"/>
              <a:gd name="connsiteX1" fmla="*/ 15073 w 856550"/>
              <a:gd name="connsiteY1" fmla="*/ 429097 h 1257621"/>
              <a:gd name="connsiteX2" fmla="*/ 170495 w 856550"/>
              <a:gd name="connsiteY2" fmla="*/ 1080497 h 1257621"/>
              <a:gd name="connsiteX3" fmla="*/ 469964 w 856550"/>
              <a:gd name="connsiteY3" fmla="*/ 161446 h 1257621"/>
              <a:gd name="connsiteX4" fmla="*/ 763856 w 856550"/>
              <a:gd name="connsiteY4" fmla="*/ 1257135 h 1257621"/>
              <a:gd name="connsiteX5" fmla="*/ 856550 w 856550"/>
              <a:gd name="connsiteY5" fmla="*/ 0 h 1257621"/>
              <a:gd name="connsiteX0" fmla="*/ 5771 w 856550"/>
              <a:gd name="connsiteY0" fmla="*/ 41451 h 1207312"/>
              <a:gd name="connsiteX1" fmla="*/ 15073 w 856550"/>
              <a:gd name="connsiteY1" fmla="*/ 429097 h 1207312"/>
              <a:gd name="connsiteX2" fmla="*/ 170495 w 856550"/>
              <a:gd name="connsiteY2" fmla="*/ 1080497 h 1207312"/>
              <a:gd name="connsiteX3" fmla="*/ 469964 w 856550"/>
              <a:gd name="connsiteY3" fmla="*/ 161446 h 1207312"/>
              <a:gd name="connsiteX4" fmla="*/ 733619 w 856550"/>
              <a:gd name="connsiteY4" fmla="*/ 1206803 h 1207312"/>
              <a:gd name="connsiteX5" fmla="*/ 856550 w 856550"/>
              <a:gd name="connsiteY5" fmla="*/ 0 h 1207312"/>
              <a:gd name="connsiteX0" fmla="*/ 5771 w 856550"/>
              <a:gd name="connsiteY0" fmla="*/ 41451 h 1206948"/>
              <a:gd name="connsiteX1" fmla="*/ 15073 w 856550"/>
              <a:gd name="connsiteY1" fmla="*/ 429097 h 1206948"/>
              <a:gd name="connsiteX2" fmla="*/ 170495 w 856550"/>
              <a:gd name="connsiteY2" fmla="*/ 1080497 h 1206948"/>
              <a:gd name="connsiteX3" fmla="*/ 469964 w 856550"/>
              <a:gd name="connsiteY3" fmla="*/ 161446 h 1206948"/>
              <a:gd name="connsiteX4" fmla="*/ 733619 w 856550"/>
              <a:gd name="connsiteY4" fmla="*/ 1206803 h 1206948"/>
              <a:gd name="connsiteX5" fmla="*/ 856550 w 856550"/>
              <a:gd name="connsiteY5" fmla="*/ 0 h 1206948"/>
              <a:gd name="connsiteX0" fmla="*/ 5771 w 856550"/>
              <a:gd name="connsiteY0" fmla="*/ 41451 h 1207369"/>
              <a:gd name="connsiteX1" fmla="*/ 15073 w 856550"/>
              <a:gd name="connsiteY1" fmla="*/ 429097 h 1207369"/>
              <a:gd name="connsiteX2" fmla="*/ 170495 w 856550"/>
              <a:gd name="connsiteY2" fmla="*/ 1080497 h 1207369"/>
              <a:gd name="connsiteX3" fmla="*/ 429649 w 856550"/>
              <a:gd name="connsiteY3" fmla="*/ 169835 h 1207369"/>
              <a:gd name="connsiteX4" fmla="*/ 733619 w 856550"/>
              <a:gd name="connsiteY4" fmla="*/ 1206803 h 1207369"/>
              <a:gd name="connsiteX5" fmla="*/ 856550 w 856550"/>
              <a:gd name="connsiteY5" fmla="*/ 0 h 1207369"/>
              <a:gd name="connsiteX0" fmla="*/ 5771 w 856550"/>
              <a:gd name="connsiteY0" fmla="*/ 41451 h 1207369"/>
              <a:gd name="connsiteX1" fmla="*/ 15073 w 856550"/>
              <a:gd name="connsiteY1" fmla="*/ 429097 h 1207369"/>
              <a:gd name="connsiteX2" fmla="*/ 130179 w 856550"/>
              <a:gd name="connsiteY2" fmla="*/ 1055332 h 1207369"/>
              <a:gd name="connsiteX3" fmla="*/ 429649 w 856550"/>
              <a:gd name="connsiteY3" fmla="*/ 169835 h 1207369"/>
              <a:gd name="connsiteX4" fmla="*/ 733619 w 856550"/>
              <a:gd name="connsiteY4" fmla="*/ 1206803 h 1207369"/>
              <a:gd name="connsiteX5" fmla="*/ 856550 w 856550"/>
              <a:gd name="connsiteY5" fmla="*/ 0 h 1207369"/>
              <a:gd name="connsiteX0" fmla="*/ 23449 w 874228"/>
              <a:gd name="connsiteY0" fmla="*/ 41451 h 1207369"/>
              <a:gd name="connsiteX1" fmla="*/ 32751 w 874228"/>
              <a:gd name="connsiteY1" fmla="*/ 429097 h 1207369"/>
              <a:gd name="connsiteX2" fmla="*/ 147857 w 874228"/>
              <a:gd name="connsiteY2" fmla="*/ 1055332 h 1207369"/>
              <a:gd name="connsiteX3" fmla="*/ 447327 w 874228"/>
              <a:gd name="connsiteY3" fmla="*/ 169835 h 1207369"/>
              <a:gd name="connsiteX4" fmla="*/ 751297 w 874228"/>
              <a:gd name="connsiteY4" fmla="*/ 1206803 h 1207369"/>
              <a:gd name="connsiteX5" fmla="*/ 874228 w 874228"/>
              <a:gd name="connsiteY5" fmla="*/ 0 h 1207369"/>
              <a:gd name="connsiteX0" fmla="*/ 8330 w 859109"/>
              <a:gd name="connsiteY0" fmla="*/ 41451 h 1207369"/>
              <a:gd name="connsiteX1" fmla="*/ 17632 w 859109"/>
              <a:gd name="connsiteY1" fmla="*/ 429097 h 1207369"/>
              <a:gd name="connsiteX2" fmla="*/ 162975 w 859109"/>
              <a:gd name="connsiteY2" fmla="*/ 1063721 h 1207369"/>
              <a:gd name="connsiteX3" fmla="*/ 432208 w 859109"/>
              <a:gd name="connsiteY3" fmla="*/ 169835 h 1207369"/>
              <a:gd name="connsiteX4" fmla="*/ 736178 w 859109"/>
              <a:gd name="connsiteY4" fmla="*/ 1206803 h 1207369"/>
              <a:gd name="connsiteX5" fmla="*/ 859109 w 859109"/>
              <a:gd name="connsiteY5" fmla="*/ 0 h 1207369"/>
              <a:gd name="connsiteX0" fmla="*/ 8330 w 913117"/>
              <a:gd name="connsiteY0" fmla="*/ 41451 h 1206810"/>
              <a:gd name="connsiteX1" fmla="*/ 17632 w 913117"/>
              <a:gd name="connsiteY1" fmla="*/ 429097 h 1206810"/>
              <a:gd name="connsiteX2" fmla="*/ 162975 w 913117"/>
              <a:gd name="connsiteY2" fmla="*/ 1063721 h 1206810"/>
              <a:gd name="connsiteX3" fmla="*/ 432208 w 913117"/>
              <a:gd name="connsiteY3" fmla="*/ 169835 h 1206810"/>
              <a:gd name="connsiteX4" fmla="*/ 736178 w 913117"/>
              <a:gd name="connsiteY4" fmla="*/ 1206803 h 1206810"/>
              <a:gd name="connsiteX5" fmla="*/ 859109 w 913117"/>
              <a:gd name="connsiteY5" fmla="*/ 0 h 1206810"/>
              <a:gd name="connsiteX0" fmla="*/ 8330 w 920441"/>
              <a:gd name="connsiteY0" fmla="*/ 41451 h 1064205"/>
              <a:gd name="connsiteX1" fmla="*/ 17632 w 920441"/>
              <a:gd name="connsiteY1" fmla="*/ 429097 h 1064205"/>
              <a:gd name="connsiteX2" fmla="*/ 162975 w 920441"/>
              <a:gd name="connsiteY2" fmla="*/ 1063721 h 1064205"/>
              <a:gd name="connsiteX3" fmla="*/ 432208 w 920441"/>
              <a:gd name="connsiteY3" fmla="*/ 169835 h 1064205"/>
              <a:gd name="connsiteX4" fmla="*/ 746257 w 920441"/>
              <a:gd name="connsiteY4" fmla="*/ 1064197 h 1064205"/>
              <a:gd name="connsiteX5" fmla="*/ 859109 w 920441"/>
              <a:gd name="connsiteY5" fmla="*/ 0 h 1064205"/>
              <a:gd name="connsiteX0" fmla="*/ 8330 w 1151394"/>
              <a:gd name="connsiteY0" fmla="*/ 0 h 1022810"/>
              <a:gd name="connsiteX1" fmla="*/ 17632 w 1151394"/>
              <a:gd name="connsiteY1" fmla="*/ 387646 h 1022810"/>
              <a:gd name="connsiteX2" fmla="*/ 162975 w 1151394"/>
              <a:gd name="connsiteY2" fmla="*/ 1022270 h 1022810"/>
              <a:gd name="connsiteX3" fmla="*/ 432208 w 1151394"/>
              <a:gd name="connsiteY3" fmla="*/ 128384 h 1022810"/>
              <a:gd name="connsiteX4" fmla="*/ 746257 w 1151394"/>
              <a:gd name="connsiteY4" fmla="*/ 1022746 h 1022810"/>
              <a:gd name="connsiteX5" fmla="*/ 1151394 w 1151394"/>
              <a:gd name="connsiteY5" fmla="*/ 75990 h 1022810"/>
              <a:gd name="connsiteX0" fmla="*/ 8330 w 1151394"/>
              <a:gd name="connsiteY0" fmla="*/ 0 h 1022800"/>
              <a:gd name="connsiteX1" fmla="*/ 17632 w 1151394"/>
              <a:gd name="connsiteY1" fmla="*/ 387646 h 1022800"/>
              <a:gd name="connsiteX2" fmla="*/ 162975 w 1151394"/>
              <a:gd name="connsiteY2" fmla="*/ 1022270 h 1022800"/>
              <a:gd name="connsiteX3" fmla="*/ 432208 w 1151394"/>
              <a:gd name="connsiteY3" fmla="*/ 128384 h 1022800"/>
              <a:gd name="connsiteX4" fmla="*/ 746257 w 1151394"/>
              <a:gd name="connsiteY4" fmla="*/ 1022746 h 1022800"/>
              <a:gd name="connsiteX5" fmla="*/ 1151394 w 1151394"/>
              <a:gd name="connsiteY5" fmla="*/ 75990 h 1022800"/>
              <a:gd name="connsiteX0" fmla="*/ 8330 w 1151394"/>
              <a:gd name="connsiteY0" fmla="*/ 0 h 1039576"/>
              <a:gd name="connsiteX1" fmla="*/ 17632 w 1151394"/>
              <a:gd name="connsiteY1" fmla="*/ 387646 h 1039576"/>
              <a:gd name="connsiteX2" fmla="*/ 162975 w 1151394"/>
              <a:gd name="connsiteY2" fmla="*/ 1022270 h 1039576"/>
              <a:gd name="connsiteX3" fmla="*/ 432208 w 1151394"/>
              <a:gd name="connsiteY3" fmla="*/ 128384 h 1039576"/>
              <a:gd name="connsiteX4" fmla="*/ 937754 w 1151394"/>
              <a:gd name="connsiteY4" fmla="*/ 1039523 h 1039576"/>
              <a:gd name="connsiteX5" fmla="*/ 1151394 w 1151394"/>
              <a:gd name="connsiteY5" fmla="*/ 75990 h 1039576"/>
              <a:gd name="connsiteX0" fmla="*/ 5771 w 1148835"/>
              <a:gd name="connsiteY0" fmla="*/ 0 h 1039586"/>
              <a:gd name="connsiteX1" fmla="*/ 15073 w 1148835"/>
              <a:gd name="connsiteY1" fmla="*/ 387646 h 1039586"/>
              <a:gd name="connsiteX2" fmla="*/ 160416 w 1148835"/>
              <a:gd name="connsiteY2" fmla="*/ 1022270 h 1039586"/>
              <a:gd name="connsiteX3" fmla="*/ 510280 w 1148835"/>
              <a:gd name="connsiteY3" fmla="*/ 128384 h 1039586"/>
              <a:gd name="connsiteX4" fmla="*/ 935195 w 1148835"/>
              <a:gd name="connsiteY4" fmla="*/ 1039523 h 1039586"/>
              <a:gd name="connsiteX5" fmla="*/ 1148835 w 1148835"/>
              <a:gd name="connsiteY5" fmla="*/ 75990 h 1039586"/>
              <a:gd name="connsiteX0" fmla="*/ 5771 w 1148835"/>
              <a:gd name="connsiteY0" fmla="*/ 0 h 1039583"/>
              <a:gd name="connsiteX1" fmla="*/ 15073 w 1148835"/>
              <a:gd name="connsiteY1" fmla="*/ 387646 h 1039583"/>
              <a:gd name="connsiteX2" fmla="*/ 160416 w 1148835"/>
              <a:gd name="connsiteY2" fmla="*/ 1022270 h 1039583"/>
              <a:gd name="connsiteX3" fmla="*/ 510280 w 1148835"/>
              <a:gd name="connsiteY3" fmla="*/ 128384 h 1039583"/>
              <a:gd name="connsiteX4" fmla="*/ 935195 w 1148835"/>
              <a:gd name="connsiteY4" fmla="*/ 1039523 h 1039583"/>
              <a:gd name="connsiteX5" fmla="*/ 1148835 w 1148835"/>
              <a:gd name="connsiteY5" fmla="*/ 75990 h 1039583"/>
              <a:gd name="connsiteX0" fmla="*/ 5771 w 1148835"/>
              <a:gd name="connsiteY0" fmla="*/ 0 h 1039742"/>
              <a:gd name="connsiteX1" fmla="*/ 15073 w 1148835"/>
              <a:gd name="connsiteY1" fmla="*/ 387646 h 1039742"/>
              <a:gd name="connsiteX2" fmla="*/ 160416 w 1148835"/>
              <a:gd name="connsiteY2" fmla="*/ 1022270 h 1039742"/>
              <a:gd name="connsiteX3" fmla="*/ 510280 w 1148835"/>
              <a:gd name="connsiteY3" fmla="*/ 128384 h 1039742"/>
              <a:gd name="connsiteX4" fmla="*/ 935195 w 1148835"/>
              <a:gd name="connsiteY4" fmla="*/ 1039523 h 1039742"/>
              <a:gd name="connsiteX5" fmla="*/ 1148835 w 1148835"/>
              <a:gd name="connsiteY5" fmla="*/ 75990 h 1039742"/>
              <a:gd name="connsiteX0" fmla="*/ 20577 w 1163641"/>
              <a:gd name="connsiteY0" fmla="*/ 0 h 1039742"/>
              <a:gd name="connsiteX1" fmla="*/ 29879 w 1163641"/>
              <a:gd name="connsiteY1" fmla="*/ 387646 h 1039742"/>
              <a:gd name="connsiteX2" fmla="*/ 175222 w 1163641"/>
              <a:gd name="connsiteY2" fmla="*/ 1022270 h 1039742"/>
              <a:gd name="connsiteX3" fmla="*/ 525086 w 1163641"/>
              <a:gd name="connsiteY3" fmla="*/ 128384 h 1039742"/>
              <a:gd name="connsiteX4" fmla="*/ 950001 w 1163641"/>
              <a:gd name="connsiteY4" fmla="*/ 1039523 h 1039742"/>
              <a:gd name="connsiteX5" fmla="*/ 1163641 w 1163641"/>
              <a:gd name="connsiteY5" fmla="*/ 75990 h 1039742"/>
              <a:gd name="connsiteX0" fmla="*/ 5771 w 1148835"/>
              <a:gd name="connsiteY0" fmla="*/ 0 h 1039742"/>
              <a:gd name="connsiteX1" fmla="*/ 15073 w 1148835"/>
              <a:gd name="connsiteY1" fmla="*/ 387646 h 1039742"/>
              <a:gd name="connsiteX2" fmla="*/ 200731 w 1148835"/>
              <a:gd name="connsiteY2" fmla="*/ 1022270 h 1039742"/>
              <a:gd name="connsiteX3" fmla="*/ 510280 w 1148835"/>
              <a:gd name="connsiteY3" fmla="*/ 128384 h 1039742"/>
              <a:gd name="connsiteX4" fmla="*/ 935195 w 1148835"/>
              <a:gd name="connsiteY4" fmla="*/ 1039523 h 1039742"/>
              <a:gd name="connsiteX5" fmla="*/ 1148835 w 1148835"/>
              <a:gd name="connsiteY5" fmla="*/ 75990 h 1039742"/>
              <a:gd name="connsiteX0" fmla="*/ 9793 w 1152857"/>
              <a:gd name="connsiteY0" fmla="*/ 0 h 1039742"/>
              <a:gd name="connsiteX1" fmla="*/ 4954 w 1152857"/>
              <a:gd name="connsiteY1" fmla="*/ 138227 h 1039742"/>
              <a:gd name="connsiteX2" fmla="*/ 19095 w 1152857"/>
              <a:gd name="connsiteY2" fmla="*/ 387646 h 1039742"/>
              <a:gd name="connsiteX3" fmla="*/ 204753 w 1152857"/>
              <a:gd name="connsiteY3" fmla="*/ 1022270 h 1039742"/>
              <a:gd name="connsiteX4" fmla="*/ 514302 w 1152857"/>
              <a:gd name="connsiteY4" fmla="*/ 128384 h 1039742"/>
              <a:gd name="connsiteX5" fmla="*/ 939217 w 1152857"/>
              <a:gd name="connsiteY5" fmla="*/ 1039523 h 1039742"/>
              <a:gd name="connsiteX6" fmla="*/ 1152857 w 1152857"/>
              <a:gd name="connsiteY6" fmla="*/ 75990 h 1039742"/>
              <a:gd name="connsiteX0" fmla="*/ 2647 w 1145711"/>
              <a:gd name="connsiteY0" fmla="*/ 0 h 1039742"/>
              <a:gd name="connsiteX1" fmla="*/ 121633 w 1145711"/>
              <a:gd name="connsiteY1" fmla="*/ 172578 h 1039742"/>
              <a:gd name="connsiteX2" fmla="*/ 11949 w 1145711"/>
              <a:gd name="connsiteY2" fmla="*/ 387646 h 1039742"/>
              <a:gd name="connsiteX3" fmla="*/ 197607 w 1145711"/>
              <a:gd name="connsiteY3" fmla="*/ 1022270 h 1039742"/>
              <a:gd name="connsiteX4" fmla="*/ 507156 w 1145711"/>
              <a:gd name="connsiteY4" fmla="*/ 128384 h 1039742"/>
              <a:gd name="connsiteX5" fmla="*/ 932071 w 1145711"/>
              <a:gd name="connsiteY5" fmla="*/ 1039523 h 1039742"/>
              <a:gd name="connsiteX6" fmla="*/ 1145711 w 1145711"/>
              <a:gd name="connsiteY6" fmla="*/ 75990 h 1039742"/>
              <a:gd name="connsiteX0" fmla="*/ 5 w 1143069"/>
              <a:gd name="connsiteY0" fmla="*/ 0 h 1039742"/>
              <a:gd name="connsiteX1" fmla="*/ 118991 w 1143069"/>
              <a:gd name="connsiteY1" fmla="*/ 172578 h 1039742"/>
              <a:gd name="connsiteX2" fmla="*/ 120432 w 1143069"/>
              <a:gd name="connsiteY2" fmla="*/ 392930 h 1039742"/>
              <a:gd name="connsiteX3" fmla="*/ 194965 w 1143069"/>
              <a:gd name="connsiteY3" fmla="*/ 1022270 h 1039742"/>
              <a:gd name="connsiteX4" fmla="*/ 504514 w 1143069"/>
              <a:gd name="connsiteY4" fmla="*/ 128384 h 1039742"/>
              <a:gd name="connsiteX5" fmla="*/ 929429 w 1143069"/>
              <a:gd name="connsiteY5" fmla="*/ 1039523 h 1039742"/>
              <a:gd name="connsiteX6" fmla="*/ 1143069 w 1143069"/>
              <a:gd name="connsiteY6" fmla="*/ 75990 h 1039742"/>
              <a:gd name="connsiteX0" fmla="*/ 5 w 1143069"/>
              <a:gd name="connsiteY0" fmla="*/ 0 h 1039742"/>
              <a:gd name="connsiteX1" fmla="*/ 118991 w 1143069"/>
              <a:gd name="connsiteY1" fmla="*/ 172578 h 1039742"/>
              <a:gd name="connsiteX2" fmla="*/ 120432 w 1143069"/>
              <a:gd name="connsiteY2" fmla="*/ 392930 h 1039742"/>
              <a:gd name="connsiteX3" fmla="*/ 194965 w 1143069"/>
              <a:gd name="connsiteY3" fmla="*/ 1022270 h 1039742"/>
              <a:gd name="connsiteX4" fmla="*/ 504514 w 1143069"/>
              <a:gd name="connsiteY4" fmla="*/ 128384 h 1039742"/>
              <a:gd name="connsiteX5" fmla="*/ 929429 w 1143069"/>
              <a:gd name="connsiteY5" fmla="*/ 1039523 h 1039742"/>
              <a:gd name="connsiteX6" fmla="*/ 1143069 w 1143069"/>
              <a:gd name="connsiteY6" fmla="*/ 75990 h 1039742"/>
              <a:gd name="connsiteX0" fmla="*/ 5 w 1143069"/>
              <a:gd name="connsiteY0" fmla="*/ 0 h 1209675"/>
              <a:gd name="connsiteX1" fmla="*/ 118991 w 1143069"/>
              <a:gd name="connsiteY1" fmla="*/ 172578 h 1209675"/>
              <a:gd name="connsiteX2" fmla="*/ 120432 w 1143069"/>
              <a:gd name="connsiteY2" fmla="*/ 392930 h 1209675"/>
              <a:gd name="connsiteX3" fmla="*/ 204490 w 1143069"/>
              <a:gd name="connsiteY3" fmla="*/ 1207233 h 1209675"/>
              <a:gd name="connsiteX4" fmla="*/ 504514 w 1143069"/>
              <a:gd name="connsiteY4" fmla="*/ 128384 h 1209675"/>
              <a:gd name="connsiteX5" fmla="*/ 929429 w 1143069"/>
              <a:gd name="connsiteY5" fmla="*/ 1039523 h 1209675"/>
              <a:gd name="connsiteX6" fmla="*/ 1143069 w 1143069"/>
              <a:gd name="connsiteY6" fmla="*/ 75990 h 1209675"/>
              <a:gd name="connsiteX0" fmla="*/ 5 w 1143069"/>
              <a:gd name="connsiteY0" fmla="*/ 0 h 1207241"/>
              <a:gd name="connsiteX1" fmla="*/ 118991 w 1143069"/>
              <a:gd name="connsiteY1" fmla="*/ 172578 h 1207241"/>
              <a:gd name="connsiteX2" fmla="*/ 120432 w 1143069"/>
              <a:gd name="connsiteY2" fmla="*/ 392930 h 1207241"/>
              <a:gd name="connsiteX3" fmla="*/ 204490 w 1143069"/>
              <a:gd name="connsiteY3" fmla="*/ 1207233 h 1207241"/>
              <a:gd name="connsiteX4" fmla="*/ 504514 w 1143069"/>
              <a:gd name="connsiteY4" fmla="*/ 128384 h 1207241"/>
              <a:gd name="connsiteX5" fmla="*/ 929429 w 1143069"/>
              <a:gd name="connsiteY5" fmla="*/ 1039523 h 1207241"/>
              <a:gd name="connsiteX6" fmla="*/ 1143069 w 1143069"/>
              <a:gd name="connsiteY6" fmla="*/ 75990 h 1207241"/>
              <a:gd name="connsiteX0" fmla="*/ 5 w 1143069"/>
              <a:gd name="connsiteY0" fmla="*/ 0 h 1249518"/>
              <a:gd name="connsiteX1" fmla="*/ 118991 w 1143069"/>
              <a:gd name="connsiteY1" fmla="*/ 172578 h 1249518"/>
              <a:gd name="connsiteX2" fmla="*/ 120432 w 1143069"/>
              <a:gd name="connsiteY2" fmla="*/ 392930 h 1249518"/>
              <a:gd name="connsiteX3" fmla="*/ 210840 w 1143069"/>
              <a:gd name="connsiteY3" fmla="*/ 1249510 h 1249518"/>
              <a:gd name="connsiteX4" fmla="*/ 504514 w 1143069"/>
              <a:gd name="connsiteY4" fmla="*/ 128384 h 1249518"/>
              <a:gd name="connsiteX5" fmla="*/ 929429 w 1143069"/>
              <a:gd name="connsiteY5" fmla="*/ 1039523 h 1249518"/>
              <a:gd name="connsiteX6" fmla="*/ 1143069 w 1143069"/>
              <a:gd name="connsiteY6" fmla="*/ 75990 h 1249518"/>
              <a:gd name="connsiteX0" fmla="*/ 5 w 1143069"/>
              <a:gd name="connsiteY0" fmla="*/ 0 h 1332085"/>
              <a:gd name="connsiteX1" fmla="*/ 118991 w 1143069"/>
              <a:gd name="connsiteY1" fmla="*/ 172578 h 1332085"/>
              <a:gd name="connsiteX2" fmla="*/ 120432 w 1143069"/>
              <a:gd name="connsiteY2" fmla="*/ 392930 h 1332085"/>
              <a:gd name="connsiteX3" fmla="*/ 210840 w 1143069"/>
              <a:gd name="connsiteY3" fmla="*/ 1249510 h 1332085"/>
              <a:gd name="connsiteX4" fmla="*/ 274566 w 1143069"/>
              <a:gd name="connsiteY4" fmla="*/ 1171378 h 1332085"/>
              <a:gd name="connsiteX5" fmla="*/ 504514 w 1143069"/>
              <a:gd name="connsiteY5" fmla="*/ 128384 h 1332085"/>
              <a:gd name="connsiteX6" fmla="*/ 929429 w 1143069"/>
              <a:gd name="connsiteY6" fmla="*/ 1039523 h 1332085"/>
              <a:gd name="connsiteX7" fmla="*/ 1143069 w 1143069"/>
              <a:gd name="connsiteY7" fmla="*/ 75990 h 1332085"/>
              <a:gd name="connsiteX0" fmla="*/ 5 w 1143069"/>
              <a:gd name="connsiteY0" fmla="*/ 0 h 1340825"/>
              <a:gd name="connsiteX1" fmla="*/ 118991 w 1143069"/>
              <a:gd name="connsiteY1" fmla="*/ 172578 h 1340825"/>
              <a:gd name="connsiteX2" fmla="*/ 120432 w 1143069"/>
              <a:gd name="connsiteY2" fmla="*/ 392930 h 1340825"/>
              <a:gd name="connsiteX3" fmla="*/ 210840 w 1143069"/>
              <a:gd name="connsiteY3" fmla="*/ 1249510 h 1340825"/>
              <a:gd name="connsiteX4" fmla="*/ 322191 w 1143069"/>
              <a:gd name="connsiteY4" fmla="*/ 1189875 h 1340825"/>
              <a:gd name="connsiteX5" fmla="*/ 504514 w 1143069"/>
              <a:gd name="connsiteY5" fmla="*/ 128384 h 1340825"/>
              <a:gd name="connsiteX6" fmla="*/ 929429 w 1143069"/>
              <a:gd name="connsiteY6" fmla="*/ 1039523 h 1340825"/>
              <a:gd name="connsiteX7" fmla="*/ 1143069 w 1143069"/>
              <a:gd name="connsiteY7" fmla="*/ 75990 h 1340825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221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286073"/>
              <a:gd name="connsiteX1" fmla="*/ 118991 w 1143069"/>
              <a:gd name="connsiteY1" fmla="*/ 172578 h 1286073"/>
              <a:gd name="connsiteX2" fmla="*/ 120432 w 1143069"/>
              <a:gd name="connsiteY2" fmla="*/ 392930 h 1286073"/>
              <a:gd name="connsiteX3" fmla="*/ 134640 w 1143069"/>
              <a:gd name="connsiteY3" fmla="*/ 1194021 h 1286073"/>
              <a:gd name="connsiteX4" fmla="*/ 322191 w 1143069"/>
              <a:gd name="connsiteY4" fmla="*/ 1189875 h 1286073"/>
              <a:gd name="connsiteX5" fmla="*/ 504514 w 1143069"/>
              <a:gd name="connsiteY5" fmla="*/ 128384 h 1286073"/>
              <a:gd name="connsiteX6" fmla="*/ 929429 w 1143069"/>
              <a:gd name="connsiteY6" fmla="*/ 1039523 h 1286073"/>
              <a:gd name="connsiteX7" fmla="*/ 1143069 w 1143069"/>
              <a:gd name="connsiteY7" fmla="*/ 75990 h 1286073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348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312433"/>
              <a:gd name="connsiteX1" fmla="*/ 118991 w 1143069"/>
              <a:gd name="connsiteY1" fmla="*/ 172578 h 1312433"/>
              <a:gd name="connsiteX2" fmla="*/ 120432 w 1143069"/>
              <a:gd name="connsiteY2" fmla="*/ 392930 h 1312433"/>
              <a:gd name="connsiteX3" fmla="*/ 134640 w 1143069"/>
              <a:gd name="connsiteY3" fmla="*/ 1194021 h 1312433"/>
              <a:gd name="connsiteX4" fmla="*/ 334891 w 1143069"/>
              <a:gd name="connsiteY4" fmla="*/ 1189875 h 1312433"/>
              <a:gd name="connsiteX5" fmla="*/ 504514 w 1143069"/>
              <a:gd name="connsiteY5" fmla="*/ 128384 h 1312433"/>
              <a:gd name="connsiteX6" fmla="*/ 929429 w 1143069"/>
              <a:gd name="connsiteY6" fmla="*/ 1039523 h 1312433"/>
              <a:gd name="connsiteX7" fmla="*/ 1143069 w 1143069"/>
              <a:gd name="connsiteY7" fmla="*/ 75990 h 1312433"/>
              <a:gd name="connsiteX0" fmla="*/ 5 w 1143069"/>
              <a:gd name="connsiteY0" fmla="*/ 0 h 1304089"/>
              <a:gd name="connsiteX1" fmla="*/ 118991 w 1143069"/>
              <a:gd name="connsiteY1" fmla="*/ 172578 h 1304089"/>
              <a:gd name="connsiteX2" fmla="*/ 120432 w 1143069"/>
              <a:gd name="connsiteY2" fmla="*/ 392930 h 1304089"/>
              <a:gd name="connsiteX3" fmla="*/ 134640 w 1143069"/>
              <a:gd name="connsiteY3" fmla="*/ 1194021 h 1304089"/>
              <a:gd name="connsiteX4" fmla="*/ 334891 w 1143069"/>
              <a:gd name="connsiteY4" fmla="*/ 1189875 h 1304089"/>
              <a:gd name="connsiteX5" fmla="*/ 504514 w 1143069"/>
              <a:gd name="connsiteY5" fmla="*/ 128384 h 1304089"/>
              <a:gd name="connsiteX6" fmla="*/ 929429 w 1143069"/>
              <a:gd name="connsiteY6" fmla="*/ 1039523 h 1304089"/>
              <a:gd name="connsiteX7" fmla="*/ 1143069 w 1143069"/>
              <a:gd name="connsiteY7" fmla="*/ 75990 h 1304089"/>
              <a:gd name="connsiteX0" fmla="*/ 5 w 1143069"/>
              <a:gd name="connsiteY0" fmla="*/ 0 h 1264955"/>
              <a:gd name="connsiteX1" fmla="*/ 118991 w 1143069"/>
              <a:gd name="connsiteY1" fmla="*/ 172578 h 1264955"/>
              <a:gd name="connsiteX2" fmla="*/ 120432 w 1143069"/>
              <a:gd name="connsiteY2" fmla="*/ 392930 h 1264955"/>
              <a:gd name="connsiteX3" fmla="*/ 134640 w 1143069"/>
              <a:gd name="connsiteY3" fmla="*/ 1194021 h 1264955"/>
              <a:gd name="connsiteX4" fmla="*/ 334891 w 1143069"/>
              <a:gd name="connsiteY4" fmla="*/ 1189875 h 1264955"/>
              <a:gd name="connsiteX5" fmla="*/ 504514 w 1143069"/>
              <a:gd name="connsiteY5" fmla="*/ 128384 h 1264955"/>
              <a:gd name="connsiteX6" fmla="*/ 929429 w 1143069"/>
              <a:gd name="connsiteY6" fmla="*/ 1039523 h 1264955"/>
              <a:gd name="connsiteX7" fmla="*/ 1143069 w 1143069"/>
              <a:gd name="connsiteY7" fmla="*/ 75990 h 1264955"/>
              <a:gd name="connsiteX0" fmla="*/ 5 w 1143069"/>
              <a:gd name="connsiteY0" fmla="*/ 0 h 1269511"/>
              <a:gd name="connsiteX1" fmla="*/ 118991 w 1143069"/>
              <a:gd name="connsiteY1" fmla="*/ 172578 h 1269511"/>
              <a:gd name="connsiteX2" fmla="*/ 120432 w 1143069"/>
              <a:gd name="connsiteY2" fmla="*/ 392930 h 1269511"/>
              <a:gd name="connsiteX3" fmla="*/ 134640 w 1143069"/>
              <a:gd name="connsiteY3" fmla="*/ 1194021 h 1269511"/>
              <a:gd name="connsiteX4" fmla="*/ 522216 w 1143069"/>
              <a:gd name="connsiteY4" fmla="*/ 1200445 h 1269511"/>
              <a:gd name="connsiteX5" fmla="*/ 504514 w 1143069"/>
              <a:gd name="connsiteY5" fmla="*/ 128384 h 1269511"/>
              <a:gd name="connsiteX6" fmla="*/ 929429 w 1143069"/>
              <a:gd name="connsiteY6" fmla="*/ 1039523 h 1269511"/>
              <a:gd name="connsiteX7" fmla="*/ 1143069 w 1143069"/>
              <a:gd name="connsiteY7" fmla="*/ 75990 h 1269511"/>
              <a:gd name="connsiteX0" fmla="*/ 5 w 1143069"/>
              <a:gd name="connsiteY0" fmla="*/ 0 h 1314517"/>
              <a:gd name="connsiteX1" fmla="*/ 118991 w 1143069"/>
              <a:gd name="connsiteY1" fmla="*/ 172578 h 1314517"/>
              <a:gd name="connsiteX2" fmla="*/ 120432 w 1143069"/>
              <a:gd name="connsiteY2" fmla="*/ 392930 h 1314517"/>
              <a:gd name="connsiteX3" fmla="*/ 134640 w 1143069"/>
              <a:gd name="connsiteY3" fmla="*/ 1194021 h 1314517"/>
              <a:gd name="connsiteX4" fmla="*/ 522216 w 1143069"/>
              <a:gd name="connsiteY4" fmla="*/ 1200445 h 1314517"/>
              <a:gd name="connsiteX5" fmla="*/ 564839 w 1143069"/>
              <a:gd name="connsiteY5" fmla="*/ 138953 h 1314517"/>
              <a:gd name="connsiteX6" fmla="*/ 929429 w 1143069"/>
              <a:gd name="connsiteY6" fmla="*/ 1039523 h 1314517"/>
              <a:gd name="connsiteX7" fmla="*/ 1143069 w 1143069"/>
              <a:gd name="connsiteY7" fmla="*/ 75990 h 1314517"/>
              <a:gd name="connsiteX0" fmla="*/ 5 w 1143069"/>
              <a:gd name="connsiteY0" fmla="*/ 0 h 1290210"/>
              <a:gd name="connsiteX1" fmla="*/ 118991 w 1143069"/>
              <a:gd name="connsiteY1" fmla="*/ 172578 h 1290210"/>
              <a:gd name="connsiteX2" fmla="*/ 120432 w 1143069"/>
              <a:gd name="connsiteY2" fmla="*/ 392930 h 1290210"/>
              <a:gd name="connsiteX3" fmla="*/ 99941 w 1143069"/>
              <a:gd name="connsiteY3" fmla="*/ 870152 h 1290210"/>
              <a:gd name="connsiteX4" fmla="*/ 134640 w 1143069"/>
              <a:gd name="connsiteY4" fmla="*/ 1194021 h 1290210"/>
              <a:gd name="connsiteX5" fmla="*/ 522216 w 1143069"/>
              <a:gd name="connsiteY5" fmla="*/ 1200445 h 1290210"/>
              <a:gd name="connsiteX6" fmla="*/ 564839 w 1143069"/>
              <a:gd name="connsiteY6" fmla="*/ 138953 h 1290210"/>
              <a:gd name="connsiteX7" fmla="*/ 929429 w 1143069"/>
              <a:gd name="connsiteY7" fmla="*/ 1039523 h 1290210"/>
              <a:gd name="connsiteX8" fmla="*/ 1143069 w 1143069"/>
              <a:gd name="connsiteY8" fmla="*/ 75990 h 1290210"/>
              <a:gd name="connsiteX0" fmla="*/ 5 w 1143069"/>
              <a:gd name="connsiteY0" fmla="*/ 0 h 1290210"/>
              <a:gd name="connsiteX1" fmla="*/ 118991 w 1143069"/>
              <a:gd name="connsiteY1" fmla="*/ 172578 h 1290210"/>
              <a:gd name="connsiteX2" fmla="*/ 120432 w 1143069"/>
              <a:gd name="connsiteY2" fmla="*/ 392930 h 1290210"/>
              <a:gd name="connsiteX3" fmla="*/ 125341 w 1143069"/>
              <a:gd name="connsiteY3" fmla="*/ 870152 h 1290210"/>
              <a:gd name="connsiteX4" fmla="*/ 134640 w 1143069"/>
              <a:gd name="connsiteY4" fmla="*/ 1194021 h 1290210"/>
              <a:gd name="connsiteX5" fmla="*/ 522216 w 1143069"/>
              <a:gd name="connsiteY5" fmla="*/ 1200445 h 1290210"/>
              <a:gd name="connsiteX6" fmla="*/ 564839 w 1143069"/>
              <a:gd name="connsiteY6" fmla="*/ 138953 h 1290210"/>
              <a:gd name="connsiteX7" fmla="*/ 929429 w 1143069"/>
              <a:gd name="connsiteY7" fmla="*/ 1039523 h 1290210"/>
              <a:gd name="connsiteX8" fmla="*/ 1143069 w 1143069"/>
              <a:gd name="connsiteY8" fmla="*/ 75990 h 1290210"/>
              <a:gd name="connsiteX0" fmla="*/ 5 w 1143069"/>
              <a:gd name="connsiteY0" fmla="*/ 0 h 1288810"/>
              <a:gd name="connsiteX1" fmla="*/ 118991 w 1143069"/>
              <a:gd name="connsiteY1" fmla="*/ 172578 h 1288810"/>
              <a:gd name="connsiteX2" fmla="*/ 120432 w 1143069"/>
              <a:gd name="connsiteY2" fmla="*/ 392930 h 1288810"/>
              <a:gd name="connsiteX3" fmla="*/ 125341 w 1143069"/>
              <a:gd name="connsiteY3" fmla="*/ 870152 h 1288810"/>
              <a:gd name="connsiteX4" fmla="*/ 134640 w 1143069"/>
              <a:gd name="connsiteY4" fmla="*/ 1194021 h 1288810"/>
              <a:gd name="connsiteX5" fmla="*/ 522216 w 1143069"/>
              <a:gd name="connsiteY5" fmla="*/ 1200445 h 1288810"/>
              <a:gd name="connsiteX6" fmla="*/ 564839 w 1143069"/>
              <a:gd name="connsiteY6" fmla="*/ 138953 h 1288810"/>
              <a:gd name="connsiteX7" fmla="*/ 929429 w 1143069"/>
              <a:gd name="connsiteY7" fmla="*/ 1039523 h 1288810"/>
              <a:gd name="connsiteX8" fmla="*/ 1143069 w 1143069"/>
              <a:gd name="connsiteY8" fmla="*/ 75990 h 1288810"/>
              <a:gd name="connsiteX0" fmla="*/ 5 w 1143069"/>
              <a:gd name="connsiteY0" fmla="*/ 0 h 1299988"/>
              <a:gd name="connsiteX1" fmla="*/ 118991 w 1143069"/>
              <a:gd name="connsiteY1" fmla="*/ 172578 h 1299988"/>
              <a:gd name="connsiteX2" fmla="*/ 120432 w 1143069"/>
              <a:gd name="connsiteY2" fmla="*/ 392930 h 1299988"/>
              <a:gd name="connsiteX3" fmla="*/ 125341 w 1143069"/>
              <a:gd name="connsiteY3" fmla="*/ 870152 h 1299988"/>
              <a:gd name="connsiteX4" fmla="*/ 134640 w 1143069"/>
              <a:gd name="connsiteY4" fmla="*/ 1194021 h 1299988"/>
              <a:gd name="connsiteX5" fmla="*/ 522216 w 1143069"/>
              <a:gd name="connsiteY5" fmla="*/ 1200445 h 1299988"/>
              <a:gd name="connsiteX6" fmla="*/ 564839 w 1143069"/>
              <a:gd name="connsiteY6" fmla="*/ 138953 h 1299988"/>
              <a:gd name="connsiteX7" fmla="*/ 929429 w 1143069"/>
              <a:gd name="connsiteY7" fmla="*/ 1039523 h 1299988"/>
              <a:gd name="connsiteX8" fmla="*/ 1143069 w 1143069"/>
              <a:gd name="connsiteY8" fmla="*/ 75990 h 1299988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43069 w 1143069"/>
              <a:gd name="connsiteY8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979416 w 1143069"/>
              <a:gd name="connsiteY8" fmla="*/ 81994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5 w 1143069"/>
              <a:gd name="connsiteY0" fmla="*/ 0 h 1300551"/>
              <a:gd name="connsiteX1" fmla="*/ 118991 w 1143069"/>
              <a:gd name="connsiteY1" fmla="*/ 172578 h 1300551"/>
              <a:gd name="connsiteX2" fmla="*/ 120432 w 1143069"/>
              <a:gd name="connsiteY2" fmla="*/ 392930 h 1300551"/>
              <a:gd name="connsiteX3" fmla="*/ 125341 w 1143069"/>
              <a:gd name="connsiteY3" fmla="*/ 870152 h 1300551"/>
              <a:gd name="connsiteX4" fmla="*/ 134640 w 1143069"/>
              <a:gd name="connsiteY4" fmla="*/ 1194021 h 1300551"/>
              <a:gd name="connsiteX5" fmla="*/ 522216 w 1143069"/>
              <a:gd name="connsiteY5" fmla="*/ 1200445 h 1300551"/>
              <a:gd name="connsiteX6" fmla="*/ 695014 w 1143069"/>
              <a:gd name="connsiteY6" fmla="*/ 131026 h 1300551"/>
              <a:gd name="connsiteX7" fmla="*/ 929429 w 1143069"/>
              <a:gd name="connsiteY7" fmla="*/ 1039523 h 1300551"/>
              <a:gd name="connsiteX8" fmla="*/ 1115941 w 1143069"/>
              <a:gd name="connsiteY8" fmla="*/ 1023408 h 1300551"/>
              <a:gd name="connsiteX9" fmla="*/ 1143069 w 1143069"/>
              <a:gd name="connsiteY9" fmla="*/ 75990 h 1300551"/>
              <a:gd name="connsiteX0" fmla="*/ 71538 w 1214602"/>
              <a:gd name="connsiteY0" fmla="*/ 0 h 1300551"/>
              <a:gd name="connsiteX1" fmla="*/ 24 w 1214602"/>
              <a:gd name="connsiteY1" fmla="*/ 191074 h 1300551"/>
              <a:gd name="connsiteX2" fmla="*/ 191965 w 1214602"/>
              <a:gd name="connsiteY2" fmla="*/ 392930 h 1300551"/>
              <a:gd name="connsiteX3" fmla="*/ 196874 w 1214602"/>
              <a:gd name="connsiteY3" fmla="*/ 870152 h 1300551"/>
              <a:gd name="connsiteX4" fmla="*/ 206173 w 1214602"/>
              <a:gd name="connsiteY4" fmla="*/ 1194021 h 1300551"/>
              <a:gd name="connsiteX5" fmla="*/ 593749 w 1214602"/>
              <a:gd name="connsiteY5" fmla="*/ 1200445 h 1300551"/>
              <a:gd name="connsiteX6" fmla="*/ 766547 w 1214602"/>
              <a:gd name="connsiteY6" fmla="*/ 131026 h 1300551"/>
              <a:gd name="connsiteX7" fmla="*/ 1000962 w 1214602"/>
              <a:gd name="connsiteY7" fmla="*/ 1039523 h 1300551"/>
              <a:gd name="connsiteX8" fmla="*/ 1187474 w 1214602"/>
              <a:gd name="connsiteY8" fmla="*/ 1023408 h 1300551"/>
              <a:gd name="connsiteX9" fmla="*/ 1214602 w 1214602"/>
              <a:gd name="connsiteY9" fmla="*/ 75990 h 1300551"/>
              <a:gd name="connsiteX0" fmla="*/ 76459 w 1219523"/>
              <a:gd name="connsiteY0" fmla="*/ 0 h 1300551"/>
              <a:gd name="connsiteX1" fmla="*/ 4945 w 1219523"/>
              <a:gd name="connsiteY1" fmla="*/ 191074 h 1300551"/>
              <a:gd name="connsiteX2" fmla="*/ 36 w 1219523"/>
              <a:gd name="connsiteY2" fmla="*/ 532973 h 1300551"/>
              <a:gd name="connsiteX3" fmla="*/ 201795 w 1219523"/>
              <a:gd name="connsiteY3" fmla="*/ 870152 h 1300551"/>
              <a:gd name="connsiteX4" fmla="*/ 211094 w 1219523"/>
              <a:gd name="connsiteY4" fmla="*/ 1194021 h 1300551"/>
              <a:gd name="connsiteX5" fmla="*/ 598670 w 1219523"/>
              <a:gd name="connsiteY5" fmla="*/ 1200445 h 1300551"/>
              <a:gd name="connsiteX6" fmla="*/ 771468 w 1219523"/>
              <a:gd name="connsiteY6" fmla="*/ 131026 h 1300551"/>
              <a:gd name="connsiteX7" fmla="*/ 1005883 w 1219523"/>
              <a:gd name="connsiteY7" fmla="*/ 1039523 h 1300551"/>
              <a:gd name="connsiteX8" fmla="*/ 1192395 w 1219523"/>
              <a:gd name="connsiteY8" fmla="*/ 1023408 h 1300551"/>
              <a:gd name="connsiteX9" fmla="*/ 1219523 w 1219523"/>
              <a:gd name="connsiteY9" fmla="*/ 75990 h 1300551"/>
              <a:gd name="connsiteX0" fmla="*/ 77910 w 1220974"/>
              <a:gd name="connsiteY0" fmla="*/ 0 h 1284497"/>
              <a:gd name="connsiteX1" fmla="*/ 6396 w 1220974"/>
              <a:gd name="connsiteY1" fmla="*/ 191074 h 1284497"/>
              <a:gd name="connsiteX2" fmla="*/ 1487 w 1220974"/>
              <a:gd name="connsiteY2" fmla="*/ 532973 h 1284497"/>
              <a:gd name="connsiteX3" fmla="*/ 3221 w 1220974"/>
              <a:gd name="connsiteY3" fmla="*/ 1018122 h 1284497"/>
              <a:gd name="connsiteX4" fmla="*/ 212545 w 1220974"/>
              <a:gd name="connsiteY4" fmla="*/ 1194021 h 1284497"/>
              <a:gd name="connsiteX5" fmla="*/ 600121 w 1220974"/>
              <a:gd name="connsiteY5" fmla="*/ 1200445 h 1284497"/>
              <a:gd name="connsiteX6" fmla="*/ 772919 w 1220974"/>
              <a:gd name="connsiteY6" fmla="*/ 131026 h 1284497"/>
              <a:gd name="connsiteX7" fmla="*/ 1007334 w 1220974"/>
              <a:gd name="connsiteY7" fmla="*/ 1039523 h 1284497"/>
              <a:gd name="connsiteX8" fmla="*/ 1193846 w 1220974"/>
              <a:gd name="connsiteY8" fmla="*/ 1023408 h 1284497"/>
              <a:gd name="connsiteX9" fmla="*/ 1220974 w 1220974"/>
              <a:gd name="connsiteY9" fmla="*/ 75990 h 1284497"/>
              <a:gd name="connsiteX0" fmla="*/ 77910 w 1220974"/>
              <a:gd name="connsiteY0" fmla="*/ 0 h 1308905"/>
              <a:gd name="connsiteX1" fmla="*/ 6396 w 1220974"/>
              <a:gd name="connsiteY1" fmla="*/ 191074 h 1308905"/>
              <a:gd name="connsiteX2" fmla="*/ 1487 w 1220974"/>
              <a:gd name="connsiteY2" fmla="*/ 532973 h 1308905"/>
              <a:gd name="connsiteX3" fmla="*/ 3221 w 1220974"/>
              <a:gd name="connsiteY3" fmla="*/ 1018122 h 1308905"/>
              <a:gd name="connsiteX4" fmla="*/ 98245 w 1220974"/>
              <a:gd name="connsiteY4" fmla="*/ 1252152 h 1308905"/>
              <a:gd name="connsiteX5" fmla="*/ 600121 w 1220974"/>
              <a:gd name="connsiteY5" fmla="*/ 1200445 h 1308905"/>
              <a:gd name="connsiteX6" fmla="*/ 772919 w 1220974"/>
              <a:gd name="connsiteY6" fmla="*/ 131026 h 1308905"/>
              <a:gd name="connsiteX7" fmla="*/ 1007334 w 1220974"/>
              <a:gd name="connsiteY7" fmla="*/ 1039523 h 1308905"/>
              <a:gd name="connsiteX8" fmla="*/ 1193846 w 1220974"/>
              <a:gd name="connsiteY8" fmla="*/ 1023408 h 1308905"/>
              <a:gd name="connsiteX9" fmla="*/ 1220974 w 1220974"/>
              <a:gd name="connsiteY9" fmla="*/ 75990 h 1308905"/>
              <a:gd name="connsiteX0" fmla="*/ 77910 w 1220974"/>
              <a:gd name="connsiteY0" fmla="*/ 0 h 1307227"/>
              <a:gd name="connsiteX1" fmla="*/ 6396 w 1220974"/>
              <a:gd name="connsiteY1" fmla="*/ 191074 h 1307227"/>
              <a:gd name="connsiteX2" fmla="*/ 1487 w 1220974"/>
              <a:gd name="connsiteY2" fmla="*/ 532973 h 1307227"/>
              <a:gd name="connsiteX3" fmla="*/ 3221 w 1220974"/>
              <a:gd name="connsiteY3" fmla="*/ 1018122 h 1307227"/>
              <a:gd name="connsiteX4" fmla="*/ 98245 w 1220974"/>
              <a:gd name="connsiteY4" fmla="*/ 1252152 h 1307227"/>
              <a:gd name="connsiteX5" fmla="*/ 400096 w 1220974"/>
              <a:gd name="connsiteY5" fmla="*/ 1197802 h 1307227"/>
              <a:gd name="connsiteX6" fmla="*/ 772919 w 1220974"/>
              <a:gd name="connsiteY6" fmla="*/ 131026 h 1307227"/>
              <a:gd name="connsiteX7" fmla="*/ 1007334 w 1220974"/>
              <a:gd name="connsiteY7" fmla="*/ 1039523 h 1307227"/>
              <a:gd name="connsiteX8" fmla="*/ 1193846 w 1220974"/>
              <a:gd name="connsiteY8" fmla="*/ 1023408 h 1307227"/>
              <a:gd name="connsiteX9" fmla="*/ 1220974 w 1220974"/>
              <a:gd name="connsiteY9" fmla="*/ 75990 h 130722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1007334 w 1220974"/>
              <a:gd name="connsiteY7" fmla="*/ 1039523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0974"/>
              <a:gd name="connsiteY0" fmla="*/ 0 h 1307047"/>
              <a:gd name="connsiteX1" fmla="*/ 6396 w 1220974"/>
              <a:gd name="connsiteY1" fmla="*/ 191074 h 1307047"/>
              <a:gd name="connsiteX2" fmla="*/ 1487 w 1220974"/>
              <a:gd name="connsiteY2" fmla="*/ 532973 h 1307047"/>
              <a:gd name="connsiteX3" fmla="*/ 3221 w 1220974"/>
              <a:gd name="connsiteY3" fmla="*/ 1018122 h 1307047"/>
              <a:gd name="connsiteX4" fmla="*/ 98245 w 1220974"/>
              <a:gd name="connsiteY4" fmla="*/ 1252152 h 1307047"/>
              <a:gd name="connsiteX5" fmla="*/ 400096 w 1220974"/>
              <a:gd name="connsiteY5" fmla="*/ 1197802 h 1307047"/>
              <a:gd name="connsiteX6" fmla="*/ 604644 w 1220974"/>
              <a:gd name="connsiteY6" fmla="*/ 133669 h 1307047"/>
              <a:gd name="connsiteX7" fmla="*/ 813659 w 1220974"/>
              <a:gd name="connsiteY7" fmla="*/ 1198062 h 1307047"/>
              <a:gd name="connsiteX8" fmla="*/ 1193846 w 1220974"/>
              <a:gd name="connsiteY8" fmla="*/ 1023408 h 1307047"/>
              <a:gd name="connsiteX9" fmla="*/ 1220974 w 1220974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4134 w 1225807"/>
              <a:gd name="connsiteY7" fmla="*/ 1071231 h 1307047"/>
              <a:gd name="connsiteX8" fmla="*/ 1193846 w 1225807"/>
              <a:gd name="connsiteY8" fmla="*/ 1023408 h 1307047"/>
              <a:gd name="connsiteX9" fmla="*/ 1220974 w 1225807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4134 w 1225807"/>
              <a:gd name="connsiteY7" fmla="*/ 1071231 h 1307047"/>
              <a:gd name="connsiteX8" fmla="*/ 1193846 w 1225807"/>
              <a:gd name="connsiteY8" fmla="*/ 1023408 h 1307047"/>
              <a:gd name="connsiteX9" fmla="*/ 1220974 w 1225807"/>
              <a:gd name="connsiteY9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7047"/>
              <a:gd name="connsiteX1" fmla="*/ 6396 w 1225807"/>
              <a:gd name="connsiteY1" fmla="*/ 191074 h 1307047"/>
              <a:gd name="connsiteX2" fmla="*/ 1487 w 1225807"/>
              <a:gd name="connsiteY2" fmla="*/ 532973 h 1307047"/>
              <a:gd name="connsiteX3" fmla="*/ 3221 w 1225807"/>
              <a:gd name="connsiteY3" fmla="*/ 1018122 h 1307047"/>
              <a:gd name="connsiteX4" fmla="*/ 98245 w 1225807"/>
              <a:gd name="connsiteY4" fmla="*/ 1252152 h 1307047"/>
              <a:gd name="connsiteX5" fmla="*/ 400096 w 1225807"/>
              <a:gd name="connsiteY5" fmla="*/ 1197802 h 1307047"/>
              <a:gd name="connsiteX6" fmla="*/ 604644 w 1225807"/>
              <a:gd name="connsiteY6" fmla="*/ 133669 h 1307047"/>
              <a:gd name="connsiteX7" fmla="*/ 806497 w 1225807"/>
              <a:gd name="connsiteY7" fmla="*/ 365468 h 1307047"/>
              <a:gd name="connsiteX8" fmla="*/ 804134 w 1225807"/>
              <a:gd name="connsiteY8" fmla="*/ 1071231 h 1307047"/>
              <a:gd name="connsiteX9" fmla="*/ 1193846 w 1225807"/>
              <a:gd name="connsiteY9" fmla="*/ 1023408 h 1307047"/>
              <a:gd name="connsiteX10" fmla="*/ 1220974 w 1225807"/>
              <a:gd name="connsiteY10" fmla="*/ 75990 h 1307047"/>
              <a:gd name="connsiteX0" fmla="*/ 77910 w 1225807"/>
              <a:gd name="connsiteY0" fmla="*/ 0 h 1309213"/>
              <a:gd name="connsiteX1" fmla="*/ 6396 w 1225807"/>
              <a:gd name="connsiteY1" fmla="*/ 191074 h 1309213"/>
              <a:gd name="connsiteX2" fmla="*/ 1487 w 1225807"/>
              <a:gd name="connsiteY2" fmla="*/ 532973 h 1309213"/>
              <a:gd name="connsiteX3" fmla="*/ 3221 w 1225807"/>
              <a:gd name="connsiteY3" fmla="*/ 1018122 h 1309213"/>
              <a:gd name="connsiteX4" fmla="*/ 98245 w 1225807"/>
              <a:gd name="connsiteY4" fmla="*/ 1252152 h 1309213"/>
              <a:gd name="connsiteX5" fmla="*/ 400096 w 1225807"/>
              <a:gd name="connsiteY5" fmla="*/ 1197802 h 1309213"/>
              <a:gd name="connsiteX6" fmla="*/ 512569 w 1225807"/>
              <a:gd name="connsiteY6" fmla="*/ 101961 h 1309213"/>
              <a:gd name="connsiteX7" fmla="*/ 806497 w 1225807"/>
              <a:gd name="connsiteY7" fmla="*/ 365468 h 1309213"/>
              <a:gd name="connsiteX8" fmla="*/ 804134 w 1225807"/>
              <a:gd name="connsiteY8" fmla="*/ 1071231 h 1309213"/>
              <a:gd name="connsiteX9" fmla="*/ 1193846 w 1225807"/>
              <a:gd name="connsiteY9" fmla="*/ 1023408 h 1309213"/>
              <a:gd name="connsiteX10" fmla="*/ 1220974 w 1225807"/>
              <a:gd name="connsiteY10" fmla="*/ 75990 h 1309213"/>
              <a:gd name="connsiteX0" fmla="*/ 77910 w 1225807"/>
              <a:gd name="connsiteY0" fmla="*/ 0 h 1309213"/>
              <a:gd name="connsiteX1" fmla="*/ 6396 w 1225807"/>
              <a:gd name="connsiteY1" fmla="*/ 191074 h 1309213"/>
              <a:gd name="connsiteX2" fmla="*/ 1487 w 1225807"/>
              <a:gd name="connsiteY2" fmla="*/ 532973 h 1309213"/>
              <a:gd name="connsiteX3" fmla="*/ 3221 w 1225807"/>
              <a:gd name="connsiteY3" fmla="*/ 1018122 h 1309213"/>
              <a:gd name="connsiteX4" fmla="*/ 98245 w 1225807"/>
              <a:gd name="connsiteY4" fmla="*/ 1252152 h 1309213"/>
              <a:gd name="connsiteX5" fmla="*/ 400096 w 1225807"/>
              <a:gd name="connsiteY5" fmla="*/ 1197802 h 1309213"/>
              <a:gd name="connsiteX6" fmla="*/ 512569 w 1225807"/>
              <a:gd name="connsiteY6" fmla="*/ 101961 h 1309213"/>
              <a:gd name="connsiteX7" fmla="*/ 806497 w 1225807"/>
              <a:gd name="connsiteY7" fmla="*/ 365468 h 1309213"/>
              <a:gd name="connsiteX8" fmla="*/ 804134 w 1225807"/>
              <a:gd name="connsiteY8" fmla="*/ 1071231 h 1309213"/>
              <a:gd name="connsiteX9" fmla="*/ 1193846 w 1225807"/>
              <a:gd name="connsiteY9" fmla="*/ 1023408 h 1309213"/>
              <a:gd name="connsiteX10" fmla="*/ 1220974 w 1225807"/>
              <a:gd name="connsiteY10" fmla="*/ 75990 h 1309213"/>
              <a:gd name="connsiteX0" fmla="*/ 77910 w 1225807"/>
              <a:gd name="connsiteY0" fmla="*/ 0 h 1310971"/>
              <a:gd name="connsiteX1" fmla="*/ 6396 w 1225807"/>
              <a:gd name="connsiteY1" fmla="*/ 191074 h 1310971"/>
              <a:gd name="connsiteX2" fmla="*/ 1487 w 1225807"/>
              <a:gd name="connsiteY2" fmla="*/ 532973 h 1310971"/>
              <a:gd name="connsiteX3" fmla="*/ 3221 w 1225807"/>
              <a:gd name="connsiteY3" fmla="*/ 1018122 h 1310971"/>
              <a:gd name="connsiteX4" fmla="*/ 98245 w 1225807"/>
              <a:gd name="connsiteY4" fmla="*/ 1252152 h 1310971"/>
              <a:gd name="connsiteX5" fmla="*/ 400096 w 1225807"/>
              <a:gd name="connsiteY5" fmla="*/ 1197802 h 1310971"/>
              <a:gd name="connsiteX6" fmla="*/ 512569 w 1225807"/>
              <a:gd name="connsiteY6" fmla="*/ 101961 h 1310971"/>
              <a:gd name="connsiteX7" fmla="*/ 806497 w 1225807"/>
              <a:gd name="connsiteY7" fmla="*/ 365468 h 1310971"/>
              <a:gd name="connsiteX8" fmla="*/ 804134 w 1225807"/>
              <a:gd name="connsiteY8" fmla="*/ 1071231 h 1310971"/>
              <a:gd name="connsiteX9" fmla="*/ 1193846 w 1225807"/>
              <a:gd name="connsiteY9" fmla="*/ 1023408 h 1310971"/>
              <a:gd name="connsiteX10" fmla="*/ 1220974 w 1225807"/>
              <a:gd name="connsiteY10" fmla="*/ 75990 h 1310971"/>
              <a:gd name="connsiteX0" fmla="*/ 77910 w 1225807"/>
              <a:gd name="connsiteY0" fmla="*/ 0 h 1276058"/>
              <a:gd name="connsiteX1" fmla="*/ 6396 w 1225807"/>
              <a:gd name="connsiteY1" fmla="*/ 191074 h 1276058"/>
              <a:gd name="connsiteX2" fmla="*/ 1487 w 1225807"/>
              <a:gd name="connsiteY2" fmla="*/ 532973 h 1276058"/>
              <a:gd name="connsiteX3" fmla="*/ 3221 w 1225807"/>
              <a:gd name="connsiteY3" fmla="*/ 1018122 h 1276058"/>
              <a:gd name="connsiteX4" fmla="*/ 98245 w 1225807"/>
              <a:gd name="connsiteY4" fmla="*/ 1252152 h 1276058"/>
              <a:gd name="connsiteX5" fmla="*/ 400096 w 1225807"/>
              <a:gd name="connsiteY5" fmla="*/ 1197802 h 1276058"/>
              <a:gd name="connsiteX6" fmla="*/ 512569 w 1225807"/>
              <a:gd name="connsiteY6" fmla="*/ 101961 h 1276058"/>
              <a:gd name="connsiteX7" fmla="*/ 806497 w 1225807"/>
              <a:gd name="connsiteY7" fmla="*/ 365468 h 1276058"/>
              <a:gd name="connsiteX8" fmla="*/ 804134 w 1225807"/>
              <a:gd name="connsiteY8" fmla="*/ 1071231 h 1276058"/>
              <a:gd name="connsiteX9" fmla="*/ 1193846 w 1225807"/>
              <a:gd name="connsiteY9" fmla="*/ 1023408 h 1276058"/>
              <a:gd name="connsiteX10" fmla="*/ 1220974 w 1225807"/>
              <a:gd name="connsiteY10" fmla="*/ 75990 h 1276058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71522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12569 w 1225807"/>
              <a:gd name="connsiteY7" fmla="*/ 101961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95119 w 1225807"/>
              <a:gd name="connsiteY7" fmla="*/ 99318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  <a:gd name="connsiteX0" fmla="*/ 77910 w 1225807"/>
              <a:gd name="connsiteY0" fmla="*/ 0 h 1290643"/>
              <a:gd name="connsiteX1" fmla="*/ 6396 w 1225807"/>
              <a:gd name="connsiteY1" fmla="*/ 191074 h 1290643"/>
              <a:gd name="connsiteX2" fmla="*/ 1487 w 1225807"/>
              <a:gd name="connsiteY2" fmla="*/ 532973 h 1290643"/>
              <a:gd name="connsiteX3" fmla="*/ 3221 w 1225807"/>
              <a:gd name="connsiteY3" fmla="*/ 1018122 h 1290643"/>
              <a:gd name="connsiteX4" fmla="*/ 98245 w 1225807"/>
              <a:gd name="connsiteY4" fmla="*/ 1252152 h 1290643"/>
              <a:gd name="connsiteX5" fmla="*/ 400096 w 1225807"/>
              <a:gd name="connsiteY5" fmla="*/ 1197802 h 1290643"/>
              <a:gd name="connsiteX6" fmla="*/ 393747 w 1225807"/>
              <a:gd name="connsiteY6" fmla="*/ 413030 h 1290643"/>
              <a:gd name="connsiteX7" fmla="*/ 595119 w 1225807"/>
              <a:gd name="connsiteY7" fmla="*/ 99318 h 1290643"/>
              <a:gd name="connsiteX8" fmla="*/ 806497 w 1225807"/>
              <a:gd name="connsiteY8" fmla="*/ 365468 h 1290643"/>
              <a:gd name="connsiteX9" fmla="*/ 804134 w 1225807"/>
              <a:gd name="connsiteY9" fmla="*/ 1071231 h 1290643"/>
              <a:gd name="connsiteX10" fmla="*/ 1193846 w 1225807"/>
              <a:gd name="connsiteY10" fmla="*/ 1023408 h 1290643"/>
              <a:gd name="connsiteX11" fmla="*/ 1220974 w 1225807"/>
              <a:gd name="connsiteY11" fmla="*/ 75990 h 129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807" h="1290643">
                <a:moveTo>
                  <a:pt x="77910" y="0"/>
                </a:moveTo>
                <a:cubicBezTo>
                  <a:pt x="77104" y="23038"/>
                  <a:pt x="4846" y="126466"/>
                  <a:pt x="6396" y="191074"/>
                </a:cubicBezTo>
                <a:cubicBezTo>
                  <a:pt x="7946" y="255682"/>
                  <a:pt x="4662" y="416711"/>
                  <a:pt x="1487" y="532973"/>
                </a:cubicBezTo>
                <a:cubicBezTo>
                  <a:pt x="-1688" y="649235"/>
                  <a:pt x="853" y="884607"/>
                  <a:pt x="3221" y="1018122"/>
                </a:cubicBezTo>
                <a:cubicBezTo>
                  <a:pt x="5589" y="1151637"/>
                  <a:pt x="28924" y="1216920"/>
                  <a:pt x="98245" y="1252152"/>
                </a:cubicBezTo>
                <a:cubicBezTo>
                  <a:pt x="167566" y="1287384"/>
                  <a:pt x="350846" y="1337656"/>
                  <a:pt x="400096" y="1197802"/>
                </a:cubicBezTo>
                <a:cubicBezTo>
                  <a:pt x="449346" y="1057948"/>
                  <a:pt x="361243" y="596111"/>
                  <a:pt x="393747" y="413030"/>
                </a:cubicBezTo>
                <a:cubicBezTo>
                  <a:pt x="426251" y="229949"/>
                  <a:pt x="408852" y="99318"/>
                  <a:pt x="595119" y="99318"/>
                </a:cubicBezTo>
                <a:cubicBezTo>
                  <a:pt x="781386" y="99318"/>
                  <a:pt x="771661" y="203483"/>
                  <a:pt x="806497" y="365468"/>
                </a:cubicBezTo>
                <a:cubicBezTo>
                  <a:pt x="841333" y="527453"/>
                  <a:pt x="739576" y="961574"/>
                  <a:pt x="804134" y="1071231"/>
                </a:cubicBezTo>
                <a:cubicBezTo>
                  <a:pt x="868692" y="1180888"/>
                  <a:pt x="1124373" y="1189281"/>
                  <a:pt x="1193846" y="1023408"/>
                </a:cubicBezTo>
                <a:cubicBezTo>
                  <a:pt x="1263319" y="857535"/>
                  <a:pt x="1193699" y="199983"/>
                  <a:pt x="1220974" y="75990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491302" y="1740326"/>
            <a:ext cx="801088" cy="1188185"/>
          </a:xfrm>
          <a:custGeom>
            <a:avLst/>
            <a:gdLst>
              <a:gd name="connsiteX0" fmla="*/ 3640 w 2440133"/>
              <a:gd name="connsiteY0" fmla="*/ 439628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477100 w 2440133"/>
              <a:gd name="connsiteY13" fmla="*/ 732714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74899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85241 w 2440133"/>
              <a:gd name="connsiteY12" fmla="*/ 1164201 h 2688575"/>
              <a:gd name="connsiteX13" fmla="*/ 1525944 w 2440133"/>
              <a:gd name="connsiteY13" fmla="*/ 700149 h 2688575"/>
              <a:gd name="connsiteX14" fmla="*/ 1762023 w 2440133"/>
              <a:gd name="connsiteY14" fmla="*/ 618736 h 2688575"/>
              <a:gd name="connsiteX15" fmla="*/ 1908555 w 2440133"/>
              <a:gd name="connsiteY15" fmla="*/ 814126 h 2688575"/>
              <a:gd name="connsiteX16" fmla="*/ 1949258 w 2440133"/>
              <a:gd name="connsiteY16" fmla="*/ 1880632 h 2688575"/>
              <a:gd name="connsiteX17" fmla="*/ 1932977 w 2440133"/>
              <a:gd name="connsiteY17" fmla="*/ 2556358 h 2688575"/>
              <a:gd name="connsiteX18" fmla="*/ 2274885 w 2440133"/>
              <a:gd name="connsiteY18" fmla="*/ 2637770 h 2688575"/>
              <a:gd name="connsiteX19" fmla="*/ 2429558 w 2440133"/>
              <a:gd name="connsiteY19" fmla="*/ 2434239 h 2688575"/>
              <a:gd name="connsiteX20" fmla="*/ 2421417 w 2440133"/>
              <a:gd name="connsiteY20" fmla="*/ 1896915 h 2688575"/>
              <a:gd name="connsiteX21" fmla="*/ 2380714 w 2440133"/>
              <a:gd name="connsiteY21" fmla="*/ 0 h 2688575"/>
              <a:gd name="connsiteX22" fmla="*/ 2380714 w 2440133"/>
              <a:gd name="connsiteY22" fmla="*/ 0 h 2688575"/>
              <a:gd name="connsiteX0" fmla="*/ 3640 w 2440133"/>
              <a:gd name="connsiteY0" fmla="*/ 16282 h 2688575"/>
              <a:gd name="connsiteX1" fmla="*/ 11781 w 2440133"/>
              <a:gd name="connsiteY1" fmla="*/ 1799220 h 2688575"/>
              <a:gd name="connsiteX2" fmla="*/ 101328 w 2440133"/>
              <a:gd name="connsiteY2" fmla="*/ 2531934 h 2688575"/>
              <a:gd name="connsiteX3" fmla="*/ 410673 w 2440133"/>
              <a:gd name="connsiteY3" fmla="*/ 2540075 h 2688575"/>
              <a:gd name="connsiteX4" fmla="*/ 508361 w 2440133"/>
              <a:gd name="connsiteY4" fmla="*/ 2100447 h 2688575"/>
              <a:gd name="connsiteX5" fmla="*/ 500220 w 2440133"/>
              <a:gd name="connsiteY5" fmla="*/ 838550 h 2688575"/>
              <a:gd name="connsiteX6" fmla="*/ 663034 w 2440133"/>
              <a:gd name="connsiteY6" fmla="*/ 553606 h 2688575"/>
              <a:gd name="connsiteX7" fmla="*/ 907254 w 2440133"/>
              <a:gd name="connsiteY7" fmla="*/ 602453 h 2688575"/>
              <a:gd name="connsiteX8" fmla="*/ 988660 w 2440133"/>
              <a:gd name="connsiteY8" fmla="*/ 952528 h 2688575"/>
              <a:gd name="connsiteX9" fmla="*/ 1021223 w 2440133"/>
              <a:gd name="connsiteY9" fmla="*/ 2458662 h 2688575"/>
              <a:gd name="connsiteX10" fmla="*/ 1428256 w 2440133"/>
              <a:gd name="connsiteY10" fmla="*/ 2637770 h 2688575"/>
              <a:gd name="connsiteX11" fmla="*/ 1517803 w 2440133"/>
              <a:gd name="connsiteY11" fmla="*/ 2002751 h 2688575"/>
              <a:gd name="connsiteX12" fmla="*/ 1477100 w 2440133"/>
              <a:gd name="connsiteY12" fmla="*/ 1970186 h 2688575"/>
              <a:gd name="connsiteX13" fmla="*/ 1485241 w 2440133"/>
              <a:gd name="connsiteY13" fmla="*/ 1164201 h 2688575"/>
              <a:gd name="connsiteX14" fmla="*/ 1525944 w 2440133"/>
              <a:gd name="connsiteY14" fmla="*/ 700149 h 2688575"/>
              <a:gd name="connsiteX15" fmla="*/ 1762023 w 2440133"/>
              <a:gd name="connsiteY15" fmla="*/ 618736 h 2688575"/>
              <a:gd name="connsiteX16" fmla="*/ 1908555 w 2440133"/>
              <a:gd name="connsiteY16" fmla="*/ 814126 h 2688575"/>
              <a:gd name="connsiteX17" fmla="*/ 1949258 w 2440133"/>
              <a:gd name="connsiteY17" fmla="*/ 1880632 h 2688575"/>
              <a:gd name="connsiteX18" fmla="*/ 1932977 w 2440133"/>
              <a:gd name="connsiteY18" fmla="*/ 2556358 h 2688575"/>
              <a:gd name="connsiteX19" fmla="*/ 2274885 w 2440133"/>
              <a:gd name="connsiteY19" fmla="*/ 2637770 h 2688575"/>
              <a:gd name="connsiteX20" fmla="*/ 2429558 w 2440133"/>
              <a:gd name="connsiteY20" fmla="*/ 2434239 h 2688575"/>
              <a:gd name="connsiteX21" fmla="*/ 2421417 w 2440133"/>
              <a:gd name="connsiteY21" fmla="*/ 1896915 h 2688575"/>
              <a:gd name="connsiteX22" fmla="*/ 2380714 w 2440133"/>
              <a:gd name="connsiteY22" fmla="*/ 0 h 2688575"/>
              <a:gd name="connsiteX23" fmla="*/ 2380714 w 2440133"/>
              <a:gd name="connsiteY23" fmla="*/ 0 h 2688575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32977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3640 w 2440133"/>
              <a:gd name="connsiteY0" fmla="*/ 16282 h 2690951"/>
              <a:gd name="connsiteX1" fmla="*/ 11781 w 2440133"/>
              <a:gd name="connsiteY1" fmla="*/ 1799220 h 2690951"/>
              <a:gd name="connsiteX2" fmla="*/ 101328 w 2440133"/>
              <a:gd name="connsiteY2" fmla="*/ 2531934 h 2690951"/>
              <a:gd name="connsiteX3" fmla="*/ 410673 w 2440133"/>
              <a:gd name="connsiteY3" fmla="*/ 2540075 h 2690951"/>
              <a:gd name="connsiteX4" fmla="*/ 508361 w 2440133"/>
              <a:gd name="connsiteY4" fmla="*/ 2100447 h 2690951"/>
              <a:gd name="connsiteX5" fmla="*/ 500220 w 2440133"/>
              <a:gd name="connsiteY5" fmla="*/ 838550 h 2690951"/>
              <a:gd name="connsiteX6" fmla="*/ 663034 w 2440133"/>
              <a:gd name="connsiteY6" fmla="*/ 553606 h 2690951"/>
              <a:gd name="connsiteX7" fmla="*/ 907254 w 2440133"/>
              <a:gd name="connsiteY7" fmla="*/ 602453 h 2690951"/>
              <a:gd name="connsiteX8" fmla="*/ 988660 w 2440133"/>
              <a:gd name="connsiteY8" fmla="*/ 952528 h 2690951"/>
              <a:gd name="connsiteX9" fmla="*/ 1021223 w 2440133"/>
              <a:gd name="connsiteY9" fmla="*/ 2458662 h 2690951"/>
              <a:gd name="connsiteX10" fmla="*/ 1428256 w 2440133"/>
              <a:gd name="connsiteY10" fmla="*/ 2637770 h 2690951"/>
              <a:gd name="connsiteX11" fmla="*/ 1477100 w 2440133"/>
              <a:gd name="connsiteY11" fmla="*/ 1970186 h 2690951"/>
              <a:gd name="connsiteX12" fmla="*/ 1485241 w 2440133"/>
              <a:gd name="connsiteY12" fmla="*/ 1164201 h 2690951"/>
              <a:gd name="connsiteX13" fmla="*/ 1525944 w 2440133"/>
              <a:gd name="connsiteY13" fmla="*/ 700149 h 2690951"/>
              <a:gd name="connsiteX14" fmla="*/ 1762023 w 2440133"/>
              <a:gd name="connsiteY14" fmla="*/ 618736 h 2690951"/>
              <a:gd name="connsiteX15" fmla="*/ 1908555 w 2440133"/>
              <a:gd name="connsiteY15" fmla="*/ 814126 h 2690951"/>
              <a:gd name="connsiteX16" fmla="*/ 1949258 w 2440133"/>
              <a:gd name="connsiteY16" fmla="*/ 1880632 h 2690951"/>
              <a:gd name="connsiteX17" fmla="*/ 1965539 w 2440133"/>
              <a:gd name="connsiteY17" fmla="*/ 2556358 h 2690951"/>
              <a:gd name="connsiteX18" fmla="*/ 2274885 w 2440133"/>
              <a:gd name="connsiteY18" fmla="*/ 2637770 h 2690951"/>
              <a:gd name="connsiteX19" fmla="*/ 2429558 w 2440133"/>
              <a:gd name="connsiteY19" fmla="*/ 2434239 h 2690951"/>
              <a:gd name="connsiteX20" fmla="*/ 2421417 w 2440133"/>
              <a:gd name="connsiteY20" fmla="*/ 1896915 h 2690951"/>
              <a:gd name="connsiteX21" fmla="*/ 2380714 w 2440133"/>
              <a:gd name="connsiteY21" fmla="*/ 0 h 2690951"/>
              <a:gd name="connsiteX22" fmla="*/ 2380714 w 2440133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16834 w 2445186"/>
              <a:gd name="connsiteY0" fmla="*/ 1799220 h 2690951"/>
              <a:gd name="connsiteX1" fmla="*/ 4725 w 2445186"/>
              <a:gd name="connsiteY1" fmla="*/ 1831282 h 2690951"/>
              <a:gd name="connsiteX2" fmla="*/ 106381 w 2445186"/>
              <a:gd name="connsiteY2" fmla="*/ 2531934 h 2690951"/>
              <a:gd name="connsiteX3" fmla="*/ 415726 w 2445186"/>
              <a:gd name="connsiteY3" fmla="*/ 2540075 h 2690951"/>
              <a:gd name="connsiteX4" fmla="*/ 513414 w 2445186"/>
              <a:gd name="connsiteY4" fmla="*/ 2100447 h 2690951"/>
              <a:gd name="connsiteX5" fmla="*/ 505273 w 2445186"/>
              <a:gd name="connsiteY5" fmla="*/ 838550 h 2690951"/>
              <a:gd name="connsiteX6" fmla="*/ 668087 w 2445186"/>
              <a:gd name="connsiteY6" fmla="*/ 553606 h 2690951"/>
              <a:gd name="connsiteX7" fmla="*/ 912307 w 2445186"/>
              <a:gd name="connsiteY7" fmla="*/ 602453 h 2690951"/>
              <a:gd name="connsiteX8" fmla="*/ 993713 w 2445186"/>
              <a:gd name="connsiteY8" fmla="*/ 952528 h 2690951"/>
              <a:gd name="connsiteX9" fmla="*/ 1026276 w 2445186"/>
              <a:gd name="connsiteY9" fmla="*/ 2458662 h 2690951"/>
              <a:gd name="connsiteX10" fmla="*/ 1433309 w 2445186"/>
              <a:gd name="connsiteY10" fmla="*/ 2637770 h 2690951"/>
              <a:gd name="connsiteX11" fmla="*/ 1482153 w 2445186"/>
              <a:gd name="connsiteY11" fmla="*/ 1970186 h 2690951"/>
              <a:gd name="connsiteX12" fmla="*/ 1490294 w 2445186"/>
              <a:gd name="connsiteY12" fmla="*/ 1164201 h 2690951"/>
              <a:gd name="connsiteX13" fmla="*/ 1530997 w 2445186"/>
              <a:gd name="connsiteY13" fmla="*/ 700149 h 2690951"/>
              <a:gd name="connsiteX14" fmla="*/ 1767076 w 2445186"/>
              <a:gd name="connsiteY14" fmla="*/ 618736 h 2690951"/>
              <a:gd name="connsiteX15" fmla="*/ 1913608 w 2445186"/>
              <a:gd name="connsiteY15" fmla="*/ 814126 h 2690951"/>
              <a:gd name="connsiteX16" fmla="*/ 1954311 w 2445186"/>
              <a:gd name="connsiteY16" fmla="*/ 1880632 h 2690951"/>
              <a:gd name="connsiteX17" fmla="*/ 1970592 w 2445186"/>
              <a:gd name="connsiteY17" fmla="*/ 2556358 h 2690951"/>
              <a:gd name="connsiteX18" fmla="*/ 2279938 w 2445186"/>
              <a:gd name="connsiteY18" fmla="*/ 2637770 h 2690951"/>
              <a:gd name="connsiteX19" fmla="*/ 2434611 w 2445186"/>
              <a:gd name="connsiteY19" fmla="*/ 2434239 h 2690951"/>
              <a:gd name="connsiteX20" fmla="*/ 2426470 w 2445186"/>
              <a:gd name="connsiteY20" fmla="*/ 1896915 h 2690951"/>
              <a:gd name="connsiteX21" fmla="*/ 2385767 w 2445186"/>
              <a:gd name="connsiteY21" fmla="*/ 0 h 2690951"/>
              <a:gd name="connsiteX22" fmla="*/ 2385767 w 2445186"/>
              <a:gd name="connsiteY22" fmla="*/ 0 h 2690951"/>
              <a:gd name="connsiteX0" fmla="*/ 0 w 2428352"/>
              <a:gd name="connsiteY0" fmla="*/ 1799220 h 2690951"/>
              <a:gd name="connsiteX1" fmla="*/ 89547 w 2428352"/>
              <a:gd name="connsiteY1" fmla="*/ 2531934 h 2690951"/>
              <a:gd name="connsiteX2" fmla="*/ 398892 w 2428352"/>
              <a:gd name="connsiteY2" fmla="*/ 2540075 h 2690951"/>
              <a:gd name="connsiteX3" fmla="*/ 496580 w 2428352"/>
              <a:gd name="connsiteY3" fmla="*/ 2100447 h 2690951"/>
              <a:gd name="connsiteX4" fmla="*/ 488439 w 2428352"/>
              <a:gd name="connsiteY4" fmla="*/ 838550 h 2690951"/>
              <a:gd name="connsiteX5" fmla="*/ 651253 w 2428352"/>
              <a:gd name="connsiteY5" fmla="*/ 553606 h 2690951"/>
              <a:gd name="connsiteX6" fmla="*/ 895473 w 2428352"/>
              <a:gd name="connsiteY6" fmla="*/ 602453 h 2690951"/>
              <a:gd name="connsiteX7" fmla="*/ 976879 w 2428352"/>
              <a:gd name="connsiteY7" fmla="*/ 952528 h 2690951"/>
              <a:gd name="connsiteX8" fmla="*/ 1009442 w 2428352"/>
              <a:gd name="connsiteY8" fmla="*/ 2458662 h 2690951"/>
              <a:gd name="connsiteX9" fmla="*/ 1416475 w 2428352"/>
              <a:gd name="connsiteY9" fmla="*/ 2637770 h 2690951"/>
              <a:gd name="connsiteX10" fmla="*/ 1465319 w 2428352"/>
              <a:gd name="connsiteY10" fmla="*/ 1970186 h 2690951"/>
              <a:gd name="connsiteX11" fmla="*/ 1473460 w 2428352"/>
              <a:gd name="connsiteY11" fmla="*/ 1164201 h 2690951"/>
              <a:gd name="connsiteX12" fmla="*/ 1514163 w 2428352"/>
              <a:gd name="connsiteY12" fmla="*/ 700149 h 2690951"/>
              <a:gd name="connsiteX13" fmla="*/ 1750242 w 2428352"/>
              <a:gd name="connsiteY13" fmla="*/ 618736 h 2690951"/>
              <a:gd name="connsiteX14" fmla="*/ 1896774 w 2428352"/>
              <a:gd name="connsiteY14" fmla="*/ 814126 h 2690951"/>
              <a:gd name="connsiteX15" fmla="*/ 1937477 w 2428352"/>
              <a:gd name="connsiteY15" fmla="*/ 1880632 h 2690951"/>
              <a:gd name="connsiteX16" fmla="*/ 1953758 w 2428352"/>
              <a:gd name="connsiteY16" fmla="*/ 2556358 h 2690951"/>
              <a:gd name="connsiteX17" fmla="*/ 2263104 w 2428352"/>
              <a:gd name="connsiteY17" fmla="*/ 2637770 h 2690951"/>
              <a:gd name="connsiteX18" fmla="*/ 2417777 w 2428352"/>
              <a:gd name="connsiteY18" fmla="*/ 2434239 h 2690951"/>
              <a:gd name="connsiteX19" fmla="*/ 2409636 w 2428352"/>
              <a:gd name="connsiteY19" fmla="*/ 1896915 h 2690951"/>
              <a:gd name="connsiteX20" fmla="*/ 2368933 w 2428352"/>
              <a:gd name="connsiteY20" fmla="*/ 0 h 2690951"/>
              <a:gd name="connsiteX21" fmla="*/ 2368933 w 2428352"/>
              <a:gd name="connsiteY21" fmla="*/ 0 h 2690951"/>
              <a:gd name="connsiteX0" fmla="*/ 0 w 2338805"/>
              <a:gd name="connsiteY0" fmla="*/ 2531934 h 2690951"/>
              <a:gd name="connsiteX1" fmla="*/ 309345 w 2338805"/>
              <a:gd name="connsiteY1" fmla="*/ 2540075 h 2690951"/>
              <a:gd name="connsiteX2" fmla="*/ 407033 w 2338805"/>
              <a:gd name="connsiteY2" fmla="*/ 2100447 h 2690951"/>
              <a:gd name="connsiteX3" fmla="*/ 398892 w 2338805"/>
              <a:gd name="connsiteY3" fmla="*/ 838550 h 2690951"/>
              <a:gd name="connsiteX4" fmla="*/ 561706 w 2338805"/>
              <a:gd name="connsiteY4" fmla="*/ 553606 h 2690951"/>
              <a:gd name="connsiteX5" fmla="*/ 805926 w 2338805"/>
              <a:gd name="connsiteY5" fmla="*/ 602453 h 2690951"/>
              <a:gd name="connsiteX6" fmla="*/ 887332 w 2338805"/>
              <a:gd name="connsiteY6" fmla="*/ 952528 h 2690951"/>
              <a:gd name="connsiteX7" fmla="*/ 919895 w 2338805"/>
              <a:gd name="connsiteY7" fmla="*/ 2458662 h 2690951"/>
              <a:gd name="connsiteX8" fmla="*/ 1326928 w 2338805"/>
              <a:gd name="connsiteY8" fmla="*/ 2637770 h 2690951"/>
              <a:gd name="connsiteX9" fmla="*/ 1375772 w 2338805"/>
              <a:gd name="connsiteY9" fmla="*/ 1970186 h 2690951"/>
              <a:gd name="connsiteX10" fmla="*/ 1383913 w 2338805"/>
              <a:gd name="connsiteY10" fmla="*/ 1164201 h 2690951"/>
              <a:gd name="connsiteX11" fmla="*/ 1424616 w 2338805"/>
              <a:gd name="connsiteY11" fmla="*/ 700149 h 2690951"/>
              <a:gd name="connsiteX12" fmla="*/ 1660695 w 2338805"/>
              <a:gd name="connsiteY12" fmla="*/ 618736 h 2690951"/>
              <a:gd name="connsiteX13" fmla="*/ 1807227 w 2338805"/>
              <a:gd name="connsiteY13" fmla="*/ 814126 h 2690951"/>
              <a:gd name="connsiteX14" fmla="*/ 1847930 w 2338805"/>
              <a:gd name="connsiteY14" fmla="*/ 1880632 h 2690951"/>
              <a:gd name="connsiteX15" fmla="*/ 1864211 w 2338805"/>
              <a:gd name="connsiteY15" fmla="*/ 2556358 h 2690951"/>
              <a:gd name="connsiteX16" fmla="*/ 2173557 w 2338805"/>
              <a:gd name="connsiteY16" fmla="*/ 2637770 h 2690951"/>
              <a:gd name="connsiteX17" fmla="*/ 2328230 w 2338805"/>
              <a:gd name="connsiteY17" fmla="*/ 2434239 h 2690951"/>
              <a:gd name="connsiteX18" fmla="*/ 2320089 w 2338805"/>
              <a:gd name="connsiteY18" fmla="*/ 1896915 h 2690951"/>
              <a:gd name="connsiteX19" fmla="*/ 2279386 w 2338805"/>
              <a:gd name="connsiteY19" fmla="*/ 0 h 2690951"/>
              <a:gd name="connsiteX20" fmla="*/ 2279386 w 2338805"/>
              <a:gd name="connsiteY20" fmla="*/ 0 h 2690951"/>
              <a:gd name="connsiteX0" fmla="*/ 0 w 2029460"/>
              <a:gd name="connsiteY0" fmla="*/ 2540075 h 2690951"/>
              <a:gd name="connsiteX1" fmla="*/ 97688 w 2029460"/>
              <a:gd name="connsiteY1" fmla="*/ 2100447 h 2690951"/>
              <a:gd name="connsiteX2" fmla="*/ 89547 w 2029460"/>
              <a:gd name="connsiteY2" fmla="*/ 838550 h 2690951"/>
              <a:gd name="connsiteX3" fmla="*/ 252361 w 2029460"/>
              <a:gd name="connsiteY3" fmla="*/ 553606 h 2690951"/>
              <a:gd name="connsiteX4" fmla="*/ 496581 w 2029460"/>
              <a:gd name="connsiteY4" fmla="*/ 602453 h 2690951"/>
              <a:gd name="connsiteX5" fmla="*/ 577987 w 2029460"/>
              <a:gd name="connsiteY5" fmla="*/ 952528 h 2690951"/>
              <a:gd name="connsiteX6" fmla="*/ 610550 w 2029460"/>
              <a:gd name="connsiteY6" fmla="*/ 2458662 h 2690951"/>
              <a:gd name="connsiteX7" fmla="*/ 1017583 w 2029460"/>
              <a:gd name="connsiteY7" fmla="*/ 2637770 h 2690951"/>
              <a:gd name="connsiteX8" fmla="*/ 1066427 w 2029460"/>
              <a:gd name="connsiteY8" fmla="*/ 1970186 h 2690951"/>
              <a:gd name="connsiteX9" fmla="*/ 1074568 w 2029460"/>
              <a:gd name="connsiteY9" fmla="*/ 1164201 h 2690951"/>
              <a:gd name="connsiteX10" fmla="*/ 1115271 w 2029460"/>
              <a:gd name="connsiteY10" fmla="*/ 700149 h 2690951"/>
              <a:gd name="connsiteX11" fmla="*/ 1351350 w 2029460"/>
              <a:gd name="connsiteY11" fmla="*/ 618736 h 2690951"/>
              <a:gd name="connsiteX12" fmla="*/ 1497882 w 2029460"/>
              <a:gd name="connsiteY12" fmla="*/ 814126 h 2690951"/>
              <a:gd name="connsiteX13" fmla="*/ 1538585 w 2029460"/>
              <a:gd name="connsiteY13" fmla="*/ 1880632 h 2690951"/>
              <a:gd name="connsiteX14" fmla="*/ 1554866 w 2029460"/>
              <a:gd name="connsiteY14" fmla="*/ 2556358 h 2690951"/>
              <a:gd name="connsiteX15" fmla="*/ 1864212 w 2029460"/>
              <a:gd name="connsiteY15" fmla="*/ 2637770 h 2690951"/>
              <a:gd name="connsiteX16" fmla="*/ 2018885 w 2029460"/>
              <a:gd name="connsiteY16" fmla="*/ 2434239 h 2690951"/>
              <a:gd name="connsiteX17" fmla="*/ 2010744 w 2029460"/>
              <a:gd name="connsiteY17" fmla="*/ 1896915 h 2690951"/>
              <a:gd name="connsiteX18" fmla="*/ 1970041 w 2029460"/>
              <a:gd name="connsiteY18" fmla="*/ 0 h 2690951"/>
              <a:gd name="connsiteX19" fmla="*/ 1970041 w 2029460"/>
              <a:gd name="connsiteY19" fmla="*/ 0 h 2690951"/>
              <a:gd name="connsiteX0" fmla="*/ 0 w 2022188"/>
              <a:gd name="connsiteY0" fmla="*/ 2540075 h 2693831"/>
              <a:gd name="connsiteX1" fmla="*/ 97688 w 2022188"/>
              <a:gd name="connsiteY1" fmla="*/ 2100447 h 2693831"/>
              <a:gd name="connsiteX2" fmla="*/ 89547 w 2022188"/>
              <a:gd name="connsiteY2" fmla="*/ 838550 h 2693831"/>
              <a:gd name="connsiteX3" fmla="*/ 252361 w 2022188"/>
              <a:gd name="connsiteY3" fmla="*/ 553606 h 2693831"/>
              <a:gd name="connsiteX4" fmla="*/ 496581 w 2022188"/>
              <a:gd name="connsiteY4" fmla="*/ 602453 h 2693831"/>
              <a:gd name="connsiteX5" fmla="*/ 577987 w 2022188"/>
              <a:gd name="connsiteY5" fmla="*/ 952528 h 2693831"/>
              <a:gd name="connsiteX6" fmla="*/ 610550 w 2022188"/>
              <a:gd name="connsiteY6" fmla="*/ 2458662 h 2693831"/>
              <a:gd name="connsiteX7" fmla="*/ 1017583 w 2022188"/>
              <a:gd name="connsiteY7" fmla="*/ 2637770 h 2693831"/>
              <a:gd name="connsiteX8" fmla="*/ 1066427 w 2022188"/>
              <a:gd name="connsiteY8" fmla="*/ 1970186 h 2693831"/>
              <a:gd name="connsiteX9" fmla="*/ 1074568 w 2022188"/>
              <a:gd name="connsiteY9" fmla="*/ 1164201 h 2693831"/>
              <a:gd name="connsiteX10" fmla="*/ 1115271 w 2022188"/>
              <a:gd name="connsiteY10" fmla="*/ 700149 h 2693831"/>
              <a:gd name="connsiteX11" fmla="*/ 1351350 w 2022188"/>
              <a:gd name="connsiteY11" fmla="*/ 618736 h 2693831"/>
              <a:gd name="connsiteX12" fmla="*/ 1497882 w 2022188"/>
              <a:gd name="connsiteY12" fmla="*/ 814126 h 2693831"/>
              <a:gd name="connsiteX13" fmla="*/ 1538585 w 2022188"/>
              <a:gd name="connsiteY13" fmla="*/ 1880632 h 2693831"/>
              <a:gd name="connsiteX14" fmla="*/ 1554866 w 2022188"/>
              <a:gd name="connsiteY14" fmla="*/ 2556358 h 2693831"/>
              <a:gd name="connsiteX15" fmla="*/ 1864212 w 2022188"/>
              <a:gd name="connsiteY15" fmla="*/ 2637770 h 2693831"/>
              <a:gd name="connsiteX16" fmla="*/ 2018885 w 2022188"/>
              <a:gd name="connsiteY16" fmla="*/ 2434239 h 2693831"/>
              <a:gd name="connsiteX17" fmla="*/ 1970041 w 2022188"/>
              <a:gd name="connsiteY17" fmla="*/ 0 h 2693831"/>
              <a:gd name="connsiteX18" fmla="*/ 1970041 w 2022188"/>
              <a:gd name="connsiteY18" fmla="*/ 0 h 2693831"/>
              <a:gd name="connsiteX0" fmla="*/ 0 w 1970041"/>
              <a:gd name="connsiteY0" fmla="*/ 2540075 h 2834122"/>
              <a:gd name="connsiteX1" fmla="*/ 97688 w 1970041"/>
              <a:gd name="connsiteY1" fmla="*/ 2100447 h 2834122"/>
              <a:gd name="connsiteX2" fmla="*/ 89547 w 1970041"/>
              <a:gd name="connsiteY2" fmla="*/ 838550 h 2834122"/>
              <a:gd name="connsiteX3" fmla="*/ 252361 w 1970041"/>
              <a:gd name="connsiteY3" fmla="*/ 553606 h 2834122"/>
              <a:gd name="connsiteX4" fmla="*/ 496581 w 1970041"/>
              <a:gd name="connsiteY4" fmla="*/ 602453 h 2834122"/>
              <a:gd name="connsiteX5" fmla="*/ 577987 w 1970041"/>
              <a:gd name="connsiteY5" fmla="*/ 952528 h 2834122"/>
              <a:gd name="connsiteX6" fmla="*/ 610550 w 1970041"/>
              <a:gd name="connsiteY6" fmla="*/ 2458662 h 2834122"/>
              <a:gd name="connsiteX7" fmla="*/ 1017583 w 1970041"/>
              <a:gd name="connsiteY7" fmla="*/ 2637770 h 2834122"/>
              <a:gd name="connsiteX8" fmla="*/ 1066427 w 1970041"/>
              <a:gd name="connsiteY8" fmla="*/ 1970186 h 2834122"/>
              <a:gd name="connsiteX9" fmla="*/ 1074568 w 1970041"/>
              <a:gd name="connsiteY9" fmla="*/ 1164201 h 2834122"/>
              <a:gd name="connsiteX10" fmla="*/ 1115271 w 1970041"/>
              <a:gd name="connsiteY10" fmla="*/ 700149 h 2834122"/>
              <a:gd name="connsiteX11" fmla="*/ 1351350 w 1970041"/>
              <a:gd name="connsiteY11" fmla="*/ 618736 h 2834122"/>
              <a:gd name="connsiteX12" fmla="*/ 1497882 w 1970041"/>
              <a:gd name="connsiteY12" fmla="*/ 814126 h 2834122"/>
              <a:gd name="connsiteX13" fmla="*/ 1538585 w 1970041"/>
              <a:gd name="connsiteY13" fmla="*/ 1880632 h 2834122"/>
              <a:gd name="connsiteX14" fmla="*/ 1554866 w 1970041"/>
              <a:gd name="connsiteY14" fmla="*/ 2556358 h 2834122"/>
              <a:gd name="connsiteX15" fmla="*/ 1864212 w 1970041"/>
              <a:gd name="connsiteY15" fmla="*/ 2637770 h 2834122"/>
              <a:gd name="connsiteX16" fmla="*/ 1970041 w 1970041"/>
              <a:gd name="connsiteY16" fmla="*/ 0 h 2834122"/>
              <a:gd name="connsiteX17" fmla="*/ 1970041 w 1970041"/>
              <a:gd name="connsiteY17" fmla="*/ 0 h 2834122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16" fmla="*/ 1970041 w 1970041"/>
              <a:gd name="connsiteY16" fmla="*/ 0 h 2690951"/>
              <a:gd name="connsiteX0" fmla="*/ 0 w 1970041"/>
              <a:gd name="connsiteY0" fmla="*/ 2540075 h 2690951"/>
              <a:gd name="connsiteX1" fmla="*/ 97688 w 1970041"/>
              <a:gd name="connsiteY1" fmla="*/ 2100447 h 2690951"/>
              <a:gd name="connsiteX2" fmla="*/ 89547 w 1970041"/>
              <a:gd name="connsiteY2" fmla="*/ 838550 h 2690951"/>
              <a:gd name="connsiteX3" fmla="*/ 252361 w 1970041"/>
              <a:gd name="connsiteY3" fmla="*/ 553606 h 2690951"/>
              <a:gd name="connsiteX4" fmla="*/ 496581 w 1970041"/>
              <a:gd name="connsiteY4" fmla="*/ 602453 h 2690951"/>
              <a:gd name="connsiteX5" fmla="*/ 577987 w 1970041"/>
              <a:gd name="connsiteY5" fmla="*/ 952528 h 2690951"/>
              <a:gd name="connsiteX6" fmla="*/ 610550 w 1970041"/>
              <a:gd name="connsiteY6" fmla="*/ 2458662 h 2690951"/>
              <a:gd name="connsiteX7" fmla="*/ 1017583 w 1970041"/>
              <a:gd name="connsiteY7" fmla="*/ 2637770 h 2690951"/>
              <a:gd name="connsiteX8" fmla="*/ 1066427 w 1970041"/>
              <a:gd name="connsiteY8" fmla="*/ 1970186 h 2690951"/>
              <a:gd name="connsiteX9" fmla="*/ 1074568 w 1970041"/>
              <a:gd name="connsiteY9" fmla="*/ 1164201 h 2690951"/>
              <a:gd name="connsiteX10" fmla="*/ 1115271 w 1970041"/>
              <a:gd name="connsiteY10" fmla="*/ 700149 h 2690951"/>
              <a:gd name="connsiteX11" fmla="*/ 1351350 w 1970041"/>
              <a:gd name="connsiteY11" fmla="*/ 618736 h 2690951"/>
              <a:gd name="connsiteX12" fmla="*/ 1497882 w 1970041"/>
              <a:gd name="connsiteY12" fmla="*/ 814126 h 2690951"/>
              <a:gd name="connsiteX13" fmla="*/ 1538585 w 1970041"/>
              <a:gd name="connsiteY13" fmla="*/ 1880632 h 2690951"/>
              <a:gd name="connsiteX14" fmla="*/ 1554866 w 1970041"/>
              <a:gd name="connsiteY14" fmla="*/ 2556358 h 2690951"/>
              <a:gd name="connsiteX15" fmla="*/ 1970041 w 1970041"/>
              <a:gd name="connsiteY15" fmla="*/ 0 h 2690951"/>
              <a:gd name="connsiteX0" fmla="*/ 0 w 1554866"/>
              <a:gd name="connsiteY0" fmla="*/ 2006072 h 2156948"/>
              <a:gd name="connsiteX1" fmla="*/ 97688 w 1554866"/>
              <a:gd name="connsiteY1" fmla="*/ 1566444 h 2156948"/>
              <a:gd name="connsiteX2" fmla="*/ 89547 w 1554866"/>
              <a:gd name="connsiteY2" fmla="*/ 304547 h 2156948"/>
              <a:gd name="connsiteX3" fmla="*/ 252361 w 1554866"/>
              <a:gd name="connsiteY3" fmla="*/ 19603 h 2156948"/>
              <a:gd name="connsiteX4" fmla="*/ 496581 w 1554866"/>
              <a:gd name="connsiteY4" fmla="*/ 68450 h 2156948"/>
              <a:gd name="connsiteX5" fmla="*/ 577987 w 1554866"/>
              <a:gd name="connsiteY5" fmla="*/ 418525 h 2156948"/>
              <a:gd name="connsiteX6" fmla="*/ 610550 w 1554866"/>
              <a:gd name="connsiteY6" fmla="*/ 1924659 h 2156948"/>
              <a:gd name="connsiteX7" fmla="*/ 1017583 w 1554866"/>
              <a:gd name="connsiteY7" fmla="*/ 2103767 h 2156948"/>
              <a:gd name="connsiteX8" fmla="*/ 1066427 w 1554866"/>
              <a:gd name="connsiteY8" fmla="*/ 1436183 h 2156948"/>
              <a:gd name="connsiteX9" fmla="*/ 1074568 w 1554866"/>
              <a:gd name="connsiteY9" fmla="*/ 630198 h 2156948"/>
              <a:gd name="connsiteX10" fmla="*/ 1115271 w 1554866"/>
              <a:gd name="connsiteY10" fmla="*/ 166146 h 2156948"/>
              <a:gd name="connsiteX11" fmla="*/ 1351350 w 1554866"/>
              <a:gd name="connsiteY11" fmla="*/ 84733 h 2156948"/>
              <a:gd name="connsiteX12" fmla="*/ 1497882 w 1554866"/>
              <a:gd name="connsiteY12" fmla="*/ 280123 h 2156948"/>
              <a:gd name="connsiteX13" fmla="*/ 1538585 w 1554866"/>
              <a:gd name="connsiteY13" fmla="*/ 1346629 h 2156948"/>
              <a:gd name="connsiteX14" fmla="*/ 1554866 w 1554866"/>
              <a:gd name="connsiteY14" fmla="*/ 2022355 h 2156948"/>
              <a:gd name="connsiteX0" fmla="*/ 0 w 1944988"/>
              <a:gd name="connsiteY0" fmla="*/ 1151156 h 2156948"/>
              <a:gd name="connsiteX1" fmla="*/ 487810 w 1944988"/>
              <a:gd name="connsiteY1" fmla="*/ 1566444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504411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1944988"/>
              <a:gd name="connsiteY0" fmla="*/ 1151156 h 2156948"/>
              <a:gd name="connsiteX1" fmla="*/ 454609 w 1944988"/>
              <a:gd name="connsiteY1" fmla="*/ 1201237 h 2156948"/>
              <a:gd name="connsiteX2" fmla="*/ 479669 w 1944988"/>
              <a:gd name="connsiteY2" fmla="*/ 304547 h 2156948"/>
              <a:gd name="connsiteX3" fmla="*/ 642483 w 1944988"/>
              <a:gd name="connsiteY3" fmla="*/ 19603 h 2156948"/>
              <a:gd name="connsiteX4" fmla="*/ 886703 w 1944988"/>
              <a:gd name="connsiteY4" fmla="*/ 68450 h 2156948"/>
              <a:gd name="connsiteX5" fmla="*/ 968109 w 1944988"/>
              <a:gd name="connsiteY5" fmla="*/ 418525 h 2156948"/>
              <a:gd name="connsiteX6" fmla="*/ 1000672 w 1944988"/>
              <a:gd name="connsiteY6" fmla="*/ 1924659 h 2156948"/>
              <a:gd name="connsiteX7" fmla="*/ 1407705 w 1944988"/>
              <a:gd name="connsiteY7" fmla="*/ 2103767 h 2156948"/>
              <a:gd name="connsiteX8" fmla="*/ 1456549 w 1944988"/>
              <a:gd name="connsiteY8" fmla="*/ 1436183 h 2156948"/>
              <a:gd name="connsiteX9" fmla="*/ 1464690 w 1944988"/>
              <a:gd name="connsiteY9" fmla="*/ 630198 h 2156948"/>
              <a:gd name="connsiteX10" fmla="*/ 1505393 w 1944988"/>
              <a:gd name="connsiteY10" fmla="*/ 166146 h 2156948"/>
              <a:gd name="connsiteX11" fmla="*/ 1741472 w 1944988"/>
              <a:gd name="connsiteY11" fmla="*/ 84733 h 2156948"/>
              <a:gd name="connsiteX12" fmla="*/ 1888004 w 1944988"/>
              <a:gd name="connsiteY12" fmla="*/ 280123 h 2156948"/>
              <a:gd name="connsiteX13" fmla="*/ 1928707 w 1944988"/>
              <a:gd name="connsiteY13" fmla="*/ 1346629 h 2156948"/>
              <a:gd name="connsiteX14" fmla="*/ 1944988 w 1944988"/>
              <a:gd name="connsiteY14" fmla="*/ 2022355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346629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26809"/>
              <a:gd name="connsiteY0" fmla="*/ 1151156 h 2156948"/>
              <a:gd name="connsiteX1" fmla="*/ 454609 w 2326809"/>
              <a:gd name="connsiteY1" fmla="*/ 1201237 h 2156948"/>
              <a:gd name="connsiteX2" fmla="*/ 479669 w 2326809"/>
              <a:gd name="connsiteY2" fmla="*/ 304547 h 2156948"/>
              <a:gd name="connsiteX3" fmla="*/ 642483 w 2326809"/>
              <a:gd name="connsiteY3" fmla="*/ 19603 h 2156948"/>
              <a:gd name="connsiteX4" fmla="*/ 886703 w 2326809"/>
              <a:gd name="connsiteY4" fmla="*/ 68450 h 2156948"/>
              <a:gd name="connsiteX5" fmla="*/ 968109 w 2326809"/>
              <a:gd name="connsiteY5" fmla="*/ 418525 h 2156948"/>
              <a:gd name="connsiteX6" fmla="*/ 1000672 w 2326809"/>
              <a:gd name="connsiteY6" fmla="*/ 1924659 h 2156948"/>
              <a:gd name="connsiteX7" fmla="*/ 1407705 w 2326809"/>
              <a:gd name="connsiteY7" fmla="*/ 2103767 h 2156948"/>
              <a:gd name="connsiteX8" fmla="*/ 1456549 w 2326809"/>
              <a:gd name="connsiteY8" fmla="*/ 1436183 h 2156948"/>
              <a:gd name="connsiteX9" fmla="*/ 1464690 w 2326809"/>
              <a:gd name="connsiteY9" fmla="*/ 630198 h 2156948"/>
              <a:gd name="connsiteX10" fmla="*/ 1505393 w 2326809"/>
              <a:gd name="connsiteY10" fmla="*/ 166146 h 2156948"/>
              <a:gd name="connsiteX11" fmla="*/ 1741472 w 2326809"/>
              <a:gd name="connsiteY11" fmla="*/ 84733 h 2156948"/>
              <a:gd name="connsiteX12" fmla="*/ 1888004 w 2326809"/>
              <a:gd name="connsiteY12" fmla="*/ 280123 h 2156948"/>
              <a:gd name="connsiteX13" fmla="*/ 1928707 w 2326809"/>
              <a:gd name="connsiteY13" fmla="*/ 1122525 h 2156948"/>
              <a:gd name="connsiteX14" fmla="*/ 2326809 w 2326809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1000672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56948"/>
              <a:gd name="connsiteX1" fmla="*/ 454609 w 2384912"/>
              <a:gd name="connsiteY1" fmla="*/ 1201237 h 2156948"/>
              <a:gd name="connsiteX2" fmla="*/ 479669 w 2384912"/>
              <a:gd name="connsiteY2" fmla="*/ 304547 h 2156948"/>
              <a:gd name="connsiteX3" fmla="*/ 642483 w 2384912"/>
              <a:gd name="connsiteY3" fmla="*/ 19603 h 2156948"/>
              <a:gd name="connsiteX4" fmla="*/ 886703 w 2384912"/>
              <a:gd name="connsiteY4" fmla="*/ 68450 h 2156948"/>
              <a:gd name="connsiteX5" fmla="*/ 968109 w 2384912"/>
              <a:gd name="connsiteY5" fmla="*/ 418525 h 2156948"/>
              <a:gd name="connsiteX6" fmla="*/ 809761 w 2384912"/>
              <a:gd name="connsiteY6" fmla="*/ 1924659 h 2156948"/>
              <a:gd name="connsiteX7" fmla="*/ 1407705 w 2384912"/>
              <a:gd name="connsiteY7" fmla="*/ 2103767 h 2156948"/>
              <a:gd name="connsiteX8" fmla="*/ 1456549 w 2384912"/>
              <a:gd name="connsiteY8" fmla="*/ 1436183 h 2156948"/>
              <a:gd name="connsiteX9" fmla="*/ 1464690 w 2384912"/>
              <a:gd name="connsiteY9" fmla="*/ 630198 h 2156948"/>
              <a:gd name="connsiteX10" fmla="*/ 1505393 w 2384912"/>
              <a:gd name="connsiteY10" fmla="*/ 166146 h 2156948"/>
              <a:gd name="connsiteX11" fmla="*/ 1741472 w 2384912"/>
              <a:gd name="connsiteY11" fmla="*/ 84733 h 2156948"/>
              <a:gd name="connsiteX12" fmla="*/ 1888004 w 2384912"/>
              <a:gd name="connsiteY12" fmla="*/ 280123 h 2156948"/>
              <a:gd name="connsiteX13" fmla="*/ 1928707 w 2384912"/>
              <a:gd name="connsiteY13" fmla="*/ 1122525 h 2156948"/>
              <a:gd name="connsiteX14" fmla="*/ 2384912 w 2384912"/>
              <a:gd name="connsiteY14" fmla="*/ 1142539 h 2156948"/>
              <a:gd name="connsiteX0" fmla="*/ 0 w 2384912"/>
              <a:gd name="connsiteY0" fmla="*/ 1151156 h 2139564"/>
              <a:gd name="connsiteX1" fmla="*/ 454609 w 2384912"/>
              <a:gd name="connsiteY1" fmla="*/ 1201237 h 2139564"/>
              <a:gd name="connsiteX2" fmla="*/ 479669 w 2384912"/>
              <a:gd name="connsiteY2" fmla="*/ 304547 h 2139564"/>
              <a:gd name="connsiteX3" fmla="*/ 642483 w 2384912"/>
              <a:gd name="connsiteY3" fmla="*/ 19603 h 2139564"/>
              <a:gd name="connsiteX4" fmla="*/ 886703 w 2384912"/>
              <a:gd name="connsiteY4" fmla="*/ 68450 h 2139564"/>
              <a:gd name="connsiteX5" fmla="*/ 968109 w 2384912"/>
              <a:gd name="connsiteY5" fmla="*/ 418525 h 2139564"/>
              <a:gd name="connsiteX6" fmla="*/ 809761 w 2384912"/>
              <a:gd name="connsiteY6" fmla="*/ 1924659 h 2139564"/>
              <a:gd name="connsiteX7" fmla="*/ 1557113 w 2384912"/>
              <a:gd name="connsiteY7" fmla="*/ 2078867 h 2139564"/>
              <a:gd name="connsiteX8" fmla="*/ 1456549 w 2384912"/>
              <a:gd name="connsiteY8" fmla="*/ 1436183 h 2139564"/>
              <a:gd name="connsiteX9" fmla="*/ 1464690 w 2384912"/>
              <a:gd name="connsiteY9" fmla="*/ 630198 h 2139564"/>
              <a:gd name="connsiteX10" fmla="*/ 1505393 w 2384912"/>
              <a:gd name="connsiteY10" fmla="*/ 166146 h 2139564"/>
              <a:gd name="connsiteX11" fmla="*/ 1741472 w 2384912"/>
              <a:gd name="connsiteY11" fmla="*/ 84733 h 2139564"/>
              <a:gd name="connsiteX12" fmla="*/ 1888004 w 2384912"/>
              <a:gd name="connsiteY12" fmla="*/ 280123 h 2139564"/>
              <a:gd name="connsiteX13" fmla="*/ 1928707 w 2384912"/>
              <a:gd name="connsiteY13" fmla="*/ 1122525 h 2139564"/>
              <a:gd name="connsiteX14" fmla="*/ 2384912 w 2384912"/>
              <a:gd name="connsiteY14" fmla="*/ 1142539 h 2139564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84912"/>
              <a:gd name="connsiteY0" fmla="*/ 1151156 h 2140743"/>
              <a:gd name="connsiteX1" fmla="*/ 454609 w 2384912"/>
              <a:gd name="connsiteY1" fmla="*/ 1201237 h 2140743"/>
              <a:gd name="connsiteX2" fmla="*/ 479669 w 2384912"/>
              <a:gd name="connsiteY2" fmla="*/ 304547 h 2140743"/>
              <a:gd name="connsiteX3" fmla="*/ 642483 w 2384912"/>
              <a:gd name="connsiteY3" fmla="*/ 19603 h 2140743"/>
              <a:gd name="connsiteX4" fmla="*/ 886703 w 2384912"/>
              <a:gd name="connsiteY4" fmla="*/ 68450 h 2140743"/>
              <a:gd name="connsiteX5" fmla="*/ 968109 w 2384912"/>
              <a:gd name="connsiteY5" fmla="*/ 418525 h 2140743"/>
              <a:gd name="connsiteX6" fmla="*/ 809761 w 2384912"/>
              <a:gd name="connsiteY6" fmla="*/ 1924659 h 2140743"/>
              <a:gd name="connsiteX7" fmla="*/ 1557113 w 2384912"/>
              <a:gd name="connsiteY7" fmla="*/ 2078867 h 2140743"/>
              <a:gd name="connsiteX8" fmla="*/ 1581056 w 2384912"/>
              <a:gd name="connsiteY8" fmla="*/ 1419582 h 2140743"/>
              <a:gd name="connsiteX9" fmla="*/ 1464690 w 2384912"/>
              <a:gd name="connsiteY9" fmla="*/ 630198 h 2140743"/>
              <a:gd name="connsiteX10" fmla="*/ 1505393 w 2384912"/>
              <a:gd name="connsiteY10" fmla="*/ 166146 h 2140743"/>
              <a:gd name="connsiteX11" fmla="*/ 1741472 w 2384912"/>
              <a:gd name="connsiteY11" fmla="*/ 84733 h 2140743"/>
              <a:gd name="connsiteX12" fmla="*/ 1888004 w 2384912"/>
              <a:gd name="connsiteY12" fmla="*/ 280123 h 2140743"/>
              <a:gd name="connsiteX13" fmla="*/ 1928707 w 2384912"/>
              <a:gd name="connsiteY13" fmla="*/ 1122525 h 2140743"/>
              <a:gd name="connsiteX14" fmla="*/ 2384912 w 238491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422859 w 2353162"/>
              <a:gd name="connsiteY1" fmla="*/ 12012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00356 h 2140743"/>
              <a:gd name="connsiteX1" fmla="*/ 308559 w 2353162"/>
              <a:gd name="connsiteY1" fmla="*/ 1353637 h 2140743"/>
              <a:gd name="connsiteX2" fmla="*/ 447919 w 2353162"/>
              <a:gd name="connsiteY2" fmla="*/ 304547 h 2140743"/>
              <a:gd name="connsiteX3" fmla="*/ 610733 w 2353162"/>
              <a:gd name="connsiteY3" fmla="*/ 19603 h 2140743"/>
              <a:gd name="connsiteX4" fmla="*/ 854953 w 2353162"/>
              <a:gd name="connsiteY4" fmla="*/ 68450 h 2140743"/>
              <a:gd name="connsiteX5" fmla="*/ 936359 w 2353162"/>
              <a:gd name="connsiteY5" fmla="*/ 418525 h 2140743"/>
              <a:gd name="connsiteX6" fmla="*/ 778011 w 2353162"/>
              <a:gd name="connsiteY6" fmla="*/ 1924659 h 2140743"/>
              <a:gd name="connsiteX7" fmla="*/ 1525363 w 2353162"/>
              <a:gd name="connsiteY7" fmla="*/ 2078867 h 2140743"/>
              <a:gd name="connsiteX8" fmla="*/ 1549306 w 2353162"/>
              <a:gd name="connsiteY8" fmla="*/ 1419582 h 2140743"/>
              <a:gd name="connsiteX9" fmla="*/ 1432940 w 2353162"/>
              <a:gd name="connsiteY9" fmla="*/ 630198 h 2140743"/>
              <a:gd name="connsiteX10" fmla="*/ 1473643 w 2353162"/>
              <a:gd name="connsiteY10" fmla="*/ 166146 h 2140743"/>
              <a:gd name="connsiteX11" fmla="*/ 1709722 w 2353162"/>
              <a:gd name="connsiteY11" fmla="*/ 84733 h 2140743"/>
              <a:gd name="connsiteX12" fmla="*/ 1856254 w 2353162"/>
              <a:gd name="connsiteY12" fmla="*/ 280123 h 2140743"/>
              <a:gd name="connsiteX13" fmla="*/ 1896957 w 2353162"/>
              <a:gd name="connsiteY13" fmla="*/ 1122525 h 2140743"/>
              <a:gd name="connsiteX14" fmla="*/ 2353162 w 2353162"/>
              <a:gd name="connsiteY14" fmla="*/ 1142539 h 2140743"/>
              <a:gd name="connsiteX0" fmla="*/ 0 w 2353162"/>
              <a:gd name="connsiteY0" fmla="*/ 1162912 h 2203299"/>
              <a:gd name="connsiteX1" fmla="*/ 308559 w 2353162"/>
              <a:gd name="connsiteY1" fmla="*/ 1416193 h 2203299"/>
              <a:gd name="connsiteX2" fmla="*/ 416169 w 2353162"/>
              <a:gd name="connsiteY2" fmla="*/ 1211653 h 2203299"/>
              <a:gd name="connsiteX3" fmla="*/ 610733 w 2353162"/>
              <a:gd name="connsiteY3" fmla="*/ 82159 h 2203299"/>
              <a:gd name="connsiteX4" fmla="*/ 854953 w 2353162"/>
              <a:gd name="connsiteY4" fmla="*/ 131006 h 2203299"/>
              <a:gd name="connsiteX5" fmla="*/ 936359 w 2353162"/>
              <a:gd name="connsiteY5" fmla="*/ 481081 h 2203299"/>
              <a:gd name="connsiteX6" fmla="*/ 778011 w 2353162"/>
              <a:gd name="connsiteY6" fmla="*/ 1987215 h 2203299"/>
              <a:gd name="connsiteX7" fmla="*/ 1525363 w 2353162"/>
              <a:gd name="connsiteY7" fmla="*/ 2141423 h 2203299"/>
              <a:gd name="connsiteX8" fmla="*/ 1549306 w 2353162"/>
              <a:gd name="connsiteY8" fmla="*/ 1482138 h 2203299"/>
              <a:gd name="connsiteX9" fmla="*/ 1432940 w 2353162"/>
              <a:gd name="connsiteY9" fmla="*/ 692754 h 2203299"/>
              <a:gd name="connsiteX10" fmla="*/ 1473643 w 2353162"/>
              <a:gd name="connsiteY10" fmla="*/ 228702 h 2203299"/>
              <a:gd name="connsiteX11" fmla="*/ 1709722 w 2353162"/>
              <a:gd name="connsiteY11" fmla="*/ 147289 h 2203299"/>
              <a:gd name="connsiteX12" fmla="*/ 1856254 w 2353162"/>
              <a:gd name="connsiteY12" fmla="*/ 342679 h 2203299"/>
              <a:gd name="connsiteX13" fmla="*/ 1896957 w 2353162"/>
              <a:gd name="connsiteY13" fmla="*/ 1185081 h 2203299"/>
              <a:gd name="connsiteX14" fmla="*/ 2353162 w 2353162"/>
              <a:gd name="connsiteY14" fmla="*/ 1205095 h 2203299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67416 h 2107803"/>
              <a:gd name="connsiteX1" fmla="*/ 308559 w 2353162"/>
              <a:gd name="connsiteY1" fmla="*/ 1320697 h 2107803"/>
              <a:gd name="connsiteX2" fmla="*/ 416169 w 2353162"/>
              <a:gd name="connsiteY2" fmla="*/ 1116157 h 2107803"/>
              <a:gd name="connsiteX3" fmla="*/ 648833 w 2353162"/>
              <a:gd name="connsiteY3" fmla="*/ 1040763 h 2107803"/>
              <a:gd name="connsiteX4" fmla="*/ 854953 w 2353162"/>
              <a:gd name="connsiteY4" fmla="*/ 35510 h 2107803"/>
              <a:gd name="connsiteX5" fmla="*/ 936359 w 2353162"/>
              <a:gd name="connsiteY5" fmla="*/ 385585 h 2107803"/>
              <a:gd name="connsiteX6" fmla="*/ 778011 w 2353162"/>
              <a:gd name="connsiteY6" fmla="*/ 1891719 h 2107803"/>
              <a:gd name="connsiteX7" fmla="*/ 1525363 w 2353162"/>
              <a:gd name="connsiteY7" fmla="*/ 2045927 h 2107803"/>
              <a:gd name="connsiteX8" fmla="*/ 1549306 w 2353162"/>
              <a:gd name="connsiteY8" fmla="*/ 1386642 h 2107803"/>
              <a:gd name="connsiteX9" fmla="*/ 1432940 w 2353162"/>
              <a:gd name="connsiteY9" fmla="*/ 597258 h 2107803"/>
              <a:gd name="connsiteX10" fmla="*/ 1473643 w 2353162"/>
              <a:gd name="connsiteY10" fmla="*/ 133206 h 2107803"/>
              <a:gd name="connsiteX11" fmla="*/ 1709722 w 2353162"/>
              <a:gd name="connsiteY11" fmla="*/ 51793 h 2107803"/>
              <a:gd name="connsiteX12" fmla="*/ 1856254 w 2353162"/>
              <a:gd name="connsiteY12" fmla="*/ 247183 h 2107803"/>
              <a:gd name="connsiteX13" fmla="*/ 1896957 w 2353162"/>
              <a:gd name="connsiteY13" fmla="*/ 1089585 h 2107803"/>
              <a:gd name="connsiteX14" fmla="*/ 2353162 w 2353162"/>
              <a:gd name="connsiteY14" fmla="*/ 1109599 h 2107803"/>
              <a:gd name="connsiteX0" fmla="*/ 0 w 2353162"/>
              <a:gd name="connsiteY0" fmla="*/ 1023738 h 2064125"/>
              <a:gd name="connsiteX1" fmla="*/ 308559 w 2353162"/>
              <a:gd name="connsiteY1" fmla="*/ 1277019 h 2064125"/>
              <a:gd name="connsiteX2" fmla="*/ 416169 w 2353162"/>
              <a:gd name="connsiteY2" fmla="*/ 1072479 h 2064125"/>
              <a:gd name="connsiteX3" fmla="*/ 648833 w 2353162"/>
              <a:gd name="connsiteY3" fmla="*/ 997085 h 2064125"/>
              <a:gd name="connsiteX4" fmla="*/ 936359 w 2353162"/>
              <a:gd name="connsiteY4" fmla="*/ 341907 h 2064125"/>
              <a:gd name="connsiteX5" fmla="*/ 778011 w 2353162"/>
              <a:gd name="connsiteY5" fmla="*/ 1848041 h 2064125"/>
              <a:gd name="connsiteX6" fmla="*/ 1525363 w 2353162"/>
              <a:gd name="connsiteY6" fmla="*/ 2002249 h 2064125"/>
              <a:gd name="connsiteX7" fmla="*/ 1549306 w 2353162"/>
              <a:gd name="connsiteY7" fmla="*/ 1342964 h 2064125"/>
              <a:gd name="connsiteX8" fmla="*/ 1432940 w 2353162"/>
              <a:gd name="connsiteY8" fmla="*/ 553580 h 2064125"/>
              <a:gd name="connsiteX9" fmla="*/ 1473643 w 2353162"/>
              <a:gd name="connsiteY9" fmla="*/ 89528 h 2064125"/>
              <a:gd name="connsiteX10" fmla="*/ 1709722 w 2353162"/>
              <a:gd name="connsiteY10" fmla="*/ 8115 h 2064125"/>
              <a:gd name="connsiteX11" fmla="*/ 1856254 w 2353162"/>
              <a:gd name="connsiteY11" fmla="*/ 203505 h 2064125"/>
              <a:gd name="connsiteX12" fmla="*/ 1896957 w 2353162"/>
              <a:gd name="connsiteY12" fmla="*/ 1045907 h 2064125"/>
              <a:gd name="connsiteX13" fmla="*/ 2353162 w 2353162"/>
              <a:gd name="connsiteY13" fmla="*/ 1065921 h 2064125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48833 w 2353162"/>
              <a:gd name="connsiteY3" fmla="*/ 9970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3091"/>
              <a:gd name="connsiteX1" fmla="*/ 308559 w 2353162"/>
              <a:gd name="connsiteY1" fmla="*/ 1277019 h 2033091"/>
              <a:gd name="connsiteX2" fmla="*/ 416169 w 2353162"/>
              <a:gd name="connsiteY2" fmla="*/ 1072479 h 2033091"/>
              <a:gd name="connsiteX3" fmla="*/ 661533 w 2353162"/>
              <a:gd name="connsiteY3" fmla="*/ 1162185 h 2033091"/>
              <a:gd name="connsiteX4" fmla="*/ 815709 w 2353162"/>
              <a:gd name="connsiteY4" fmla="*/ 1173757 h 2033091"/>
              <a:gd name="connsiteX5" fmla="*/ 778011 w 2353162"/>
              <a:gd name="connsiteY5" fmla="*/ 1848041 h 2033091"/>
              <a:gd name="connsiteX6" fmla="*/ 1525363 w 2353162"/>
              <a:gd name="connsiteY6" fmla="*/ 2002249 h 2033091"/>
              <a:gd name="connsiteX7" fmla="*/ 1549306 w 2353162"/>
              <a:gd name="connsiteY7" fmla="*/ 1342964 h 2033091"/>
              <a:gd name="connsiteX8" fmla="*/ 1432940 w 2353162"/>
              <a:gd name="connsiteY8" fmla="*/ 553580 h 2033091"/>
              <a:gd name="connsiteX9" fmla="*/ 1473643 w 2353162"/>
              <a:gd name="connsiteY9" fmla="*/ 89528 h 2033091"/>
              <a:gd name="connsiteX10" fmla="*/ 1709722 w 2353162"/>
              <a:gd name="connsiteY10" fmla="*/ 8115 h 2033091"/>
              <a:gd name="connsiteX11" fmla="*/ 1856254 w 2353162"/>
              <a:gd name="connsiteY11" fmla="*/ 203505 h 2033091"/>
              <a:gd name="connsiteX12" fmla="*/ 1896957 w 2353162"/>
              <a:gd name="connsiteY12" fmla="*/ 1045907 h 2033091"/>
              <a:gd name="connsiteX13" fmla="*/ 2353162 w 2353162"/>
              <a:gd name="connsiteY13" fmla="*/ 1065921 h 2033091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6912"/>
              <a:gd name="connsiteX1" fmla="*/ 308559 w 2353162"/>
              <a:gd name="connsiteY1" fmla="*/ 1277019 h 2036912"/>
              <a:gd name="connsiteX2" fmla="*/ 416169 w 2353162"/>
              <a:gd name="connsiteY2" fmla="*/ 1072479 h 2036912"/>
              <a:gd name="connsiteX3" fmla="*/ 661533 w 2353162"/>
              <a:gd name="connsiteY3" fmla="*/ 1162185 h 2036912"/>
              <a:gd name="connsiteX4" fmla="*/ 834759 w 2353162"/>
              <a:gd name="connsiteY4" fmla="*/ 1027707 h 2036912"/>
              <a:gd name="connsiteX5" fmla="*/ 778011 w 2353162"/>
              <a:gd name="connsiteY5" fmla="*/ 1848041 h 2036912"/>
              <a:gd name="connsiteX6" fmla="*/ 1525363 w 2353162"/>
              <a:gd name="connsiteY6" fmla="*/ 2002249 h 2036912"/>
              <a:gd name="connsiteX7" fmla="*/ 1549306 w 2353162"/>
              <a:gd name="connsiteY7" fmla="*/ 1342964 h 2036912"/>
              <a:gd name="connsiteX8" fmla="*/ 1432940 w 2353162"/>
              <a:gd name="connsiteY8" fmla="*/ 553580 h 2036912"/>
              <a:gd name="connsiteX9" fmla="*/ 1473643 w 2353162"/>
              <a:gd name="connsiteY9" fmla="*/ 89528 h 2036912"/>
              <a:gd name="connsiteX10" fmla="*/ 1709722 w 2353162"/>
              <a:gd name="connsiteY10" fmla="*/ 8115 h 2036912"/>
              <a:gd name="connsiteX11" fmla="*/ 1856254 w 2353162"/>
              <a:gd name="connsiteY11" fmla="*/ 203505 h 2036912"/>
              <a:gd name="connsiteX12" fmla="*/ 1896957 w 2353162"/>
              <a:gd name="connsiteY12" fmla="*/ 1045907 h 2036912"/>
              <a:gd name="connsiteX13" fmla="*/ 2353162 w 2353162"/>
              <a:gd name="connsiteY13" fmla="*/ 1065921 h 2036912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38586"/>
              <a:gd name="connsiteX1" fmla="*/ 308559 w 2353162"/>
              <a:gd name="connsiteY1" fmla="*/ 1277019 h 2038586"/>
              <a:gd name="connsiteX2" fmla="*/ 416169 w 2353162"/>
              <a:gd name="connsiteY2" fmla="*/ 1072479 h 2038586"/>
              <a:gd name="connsiteX3" fmla="*/ 661533 w 2353162"/>
              <a:gd name="connsiteY3" fmla="*/ 1162185 h 2038586"/>
              <a:gd name="connsiteX4" fmla="*/ 834759 w 2353162"/>
              <a:gd name="connsiteY4" fmla="*/ 970557 h 2038586"/>
              <a:gd name="connsiteX5" fmla="*/ 778011 w 2353162"/>
              <a:gd name="connsiteY5" fmla="*/ 1848041 h 2038586"/>
              <a:gd name="connsiteX6" fmla="*/ 1525363 w 2353162"/>
              <a:gd name="connsiteY6" fmla="*/ 2002249 h 2038586"/>
              <a:gd name="connsiteX7" fmla="*/ 1549306 w 2353162"/>
              <a:gd name="connsiteY7" fmla="*/ 1342964 h 2038586"/>
              <a:gd name="connsiteX8" fmla="*/ 1432940 w 2353162"/>
              <a:gd name="connsiteY8" fmla="*/ 553580 h 2038586"/>
              <a:gd name="connsiteX9" fmla="*/ 1473643 w 2353162"/>
              <a:gd name="connsiteY9" fmla="*/ 89528 h 2038586"/>
              <a:gd name="connsiteX10" fmla="*/ 1709722 w 2353162"/>
              <a:gd name="connsiteY10" fmla="*/ 8115 h 2038586"/>
              <a:gd name="connsiteX11" fmla="*/ 1856254 w 2353162"/>
              <a:gd name="connsiteY11" fmla="*/ 203505 h 2038586"/>
              <a:gd name="connsiteX12" fmla="*/ 1896957 w 2353162"/>
              <a:gd name="connsiteY12" fmla="*/ 1045907 h 2038586"/>
              <a:gd name="connsiteX13" fmla="*/ 2353162 w 2353162"/>
              <a:gd name="connsiteY13" fmla="*/ 1065921 h 2038586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2006165"/>
              <a:gd name="connsiteX1" fmla="*/ 308559 w 2353162"/>
              <a:gd name="connsiteY1" fmla="*/ 1277019 h 2006165"/>
              <a:gd name="connsiteX2" fmla="*/ 416169 w 2353162"/>
              <a:gd name="connsiteY2" fmla="*/ 1072479 h 2006165"/>
              <a:gd name="connsiteX3" fmla="*/ 661533 w 2353162"/>
              <a:gd name="connsiteY3" fmla="*/ 1162185 h 2006165"/>
              <a:gd name="connsiteX4" fmla="*/ 834759 w 2353162"/>
              <a:gd name="connsiteY4" fmla="*/ 970557 h 2006165"/>
              <a:gd name="connsiteX5" fmla="*/ 1159011 w 2353162"/>
              <a:gd name="connsiteY5" fmla="*/ 1035241 h 2006165"/>
              <a:gd name="connsiteX6" fmla="*/ 1525363 w 2353162"/>
              <a:gd name="connsiteY6" fmla="*/ 2002249 h 2006165"/>
              <a:gd name="connsiteX7" fmla="*/ 1549306 w 2353162"/>
              <a:gd name="connsiteY7" fmla="*/ 1342964 h 2006165"/>
              <a:gd name="connsiteX8" fmla="*/ 1432940 w 2353162"/>
              <a:gd name="connsiteY8" fmla="*/ 553580 h 2006165"/>
              <a:gd name="connsiteX9" fmla="*/ 1473643 w 2353162"/>
              <a:gd name="connsiteY9" fmla="*/ 89528 h 2006165"/>
              <a:gd name="connsiteX10" fmla="*/ 1709722 w 2353162"/>
              <a:gd name="connsiteY10" fmla="*/ 8115 h 2006165"/>
              <a:gd name="connsiteX11" fmla="*/ 1856254 w 2353162"/>
              <a:gd name="connsiteY11" fmla="*/ 203505 h 2006165"/>
              <a:gd name="connsiteX12" fmla="*/ 1896957 w 2353162"/>
              <a:gd name="connsiteY12" fmla="*/ 1045907 h 2006165"/>
              <a:gd name="connsiteX13" fmla="*/ 2353162 w 2353162"/>
              <a:gd name="connsiteY13" fmla="*/ 1065921 h 2006165"/>
              <a:gd name="connsiteX0" fmla="*/ 0 w 2353162"/>
              <a:gd name="connsiteY0" fmla="*/ 1023738 h 1355604"/>
              <a:gd name="connsiteX1" fmla="*/ 308559 w 2353162"/>
              <a:gd name="connsiteY1" fmla="*/ 1277019 h 1355604"/>
              <a:gd name="connsiteX2" fmla="*/ 416169 w 2353162"/>
              <a:gd name="connsiteY2" fmla="*/ 1072479 h 1355604"/>
              <a:gd name="connsiteX3" fmla="*/ 661533 w 2353162"/>
              <a:gd name="connsiteY3" fmla="*/ 1162185 h 1355604"/>
              <a:gd name="connsiteX4" fmla="*/ 834759 w 2353162"/>
              <a:gd name="connsiteY4" fmla="*/ 970557 h 1355604"/>
              <a:gd name="connsiteX5" fmla="*/ 1159011 w 2353162"/>
              <a:gd name="connsiteY5" fmla="*/ 1035241 h 1355604"/>
              <a:gd name="connsiteX6" fmla="*/ 1549306 w 2353162"/>
              <a:gd name="connsiteY6" fmla="*/ 1342964 h 1355604"/>
              <a:gd name="connsiteX7" fmla="*/ 1432940 w 2353162"/>
              <a:gd name="connsiteY7" fmla="*/ 553580 h 1355604"/>
              <a:gd name="connsiteX8" fmla="*/ 1473643 w 2353162"/>
              <a:gd name="connsiteY8" fmla="*/ 89528 h 1355604"/>
              <a:gd name="connsiteX9" fmla="*/ 1709722 w 2353162"/>
              <a:gd name="connsiteY9" fmla="*/ 8115 h 1355604"/>
              <a:gd name="connsiteX10" fmla="*/ 1856254 w 2353162"/>
              <a:gd name="connsiteY10" fmla="*/ 203505 h 1355604"/>
              <a:gd name="connsiteX11" fmla="*/ 1896957 w 2353162"/>
              <a:gd name="connsiteY11" fmla="*/ 1045907 h 1355604"/>
              <a:gd name="connsiteX12" fmla="*/ 2353162 w 2353162"/>
              <a:gd name="connsiteY12" fmla="*/ 1065921 h 1355604"/>
              <a:gd name="connsiteX0" fmla="*/ 0 w 2353162"/>
              <a:gd name="connsiteY0" fmla="*/ 1023738 h 1277267"/>
              <a:gd name="connsiteX1" fmla="*/ 308559 w 2353162"/>
              <a:gd name="connsiteY1" fmla="*/ 1277019 h 1277267"/>
              <a:gd name="connsiteX2" fmla="*/ 416169 w 2353162"/>
              <a:gd name="connsiteY2" fmla="*/ 1072479 h 1277267"/>
              <a:gd name="connsiteX3" fmla="*/ 661533 w 2353162"/>
              <a:gd name="connsiteY3" fmla="*/ 1162185 h 1277267"/>
              <a:gd name="connsiteX4" fmla="*/ 834759 w 2353162"/>
              <a:gd name="connsiteY4" fmla="*/ 970557 h 1277267"/>
              <a:gd name="connsiteX5" fmla="*/ 1159011 w 2353162"/>
              <a:gd name="connsiteY5" fmla="*/ 1035241 h 1277267"/>
              <a:gd name="connsiteX6" fmla="*/ 1432940 w 2353162"/>
              <a:gd name="connsiteY6" fmla="*/ 553580 h 1277267"/>
              <a:gd name="connsiteX7" fmla="*/ 1473643 w 2353162"/>
              <a:gd name="connsiteY7" fmla="*/ 89528 h 1277267"/>
              <a:gd name="connsiteX8" fmla="*/ 1709722 w 2353162"/>
              <a:gd name="connsiteY8" fmla="*/ 8115 h 1277267"/>
              <a:gd name="connsiteX9" fmla="*/ 1856254 w 2353162"/>
              <a:gd name="connsiteY9" fmla="*/ 203505 h 1277267"/>
              <a:gd name="connsiteX10" fmla="*/ 1896957 w 2353162"/>
              <a:gd name="connsiteY10" fmla="*/ 1045907 h 1277267"/>
              <a:gd name="connsiteX11" fmla="*/ 2353162 w 2353162"/>
              <a:gd name="connsiteY11" fmla="*/ 1065921 h 1277267"/>
              <a:gd name="connsiteX0" fmla="*/ 0 w 1896957"/>
              <a:gd name="connsiteY0" fmla="*/ 1023738 h 1277267"/>
              <a:gd name="connsiteX1" fmla="*/ 308559 w 1896957"/>
              <a:gd name="connsiteY1" fmla="*/ 1277019 h 1277267"/>
              <a:gd name="connsiteX2" fmla="*/ 416169 w 1896957"/>
              <a:gd name="connsiteY2" fmla="*/ 1072479 h 1277267"/>
              <a:gd name="connsiteX3" fmla="*/ 661533 w 1896957"/>
              <a:gd name="connsiteY3" fmla="*/ 1162185 h 1277267"/>
              <a:gd name="connsiteX4" fmla="*/ 834759 w 1896957"/>
              <a:gd name="connsiteY4" fmla="*/ 970557 h 1277267"/>
              <a:gd name="connsiteX5" fmla="*/ 1159011 w 1896957"/>
              <a:gd name="connsiteY5" fmla="*/ 1035241 h 1277267"/>
              <a:gd name="connsiteX6" fmla="*/ 1432940 w 1896957"/>
              <a:gd name="connsiteY6" fmla="*/ 553580 h 1277267"/>
              <a:gd name="connsiteX7" fmla="*/ 1473643 w 1896957"/>
              <a:gd name="connsiteY7" fmla="*/ 89528 h 1277267"/>
              <a:gd name="connsiteX8" fmla="*/ 1709722 w 1896957"/>
              <a:gd name="connsiteY8" fmla="*/ 8115 h 1277267"/>
              <a:gd name="connsiteX9" fmla="*/ 1856254 w 1896957"/>
              <a:gd name="connsiteY9" fmla="*/ 203505 h 1277267"/>
              <a:gd name="connsiteX10" fmla="*/ 1896957 w 1896957"/>
              <a:gd name="connsiteY10" fmla="*/ 1045907 h 1277267"/>
              <a:gd name="connsiteX0" fmla="*/ 0 w 1856254"/>
              <a:gd name="connsiteY0" fmla="*/ 1023738 h 1277267"/>
              <a:gd name="connsiteX1" fmla="*/ 308559 w 1856254"/>
              <a:gd name="connsiteY1" fmla="*/ 1277019 h 1277267"/>
              <a:gd name="connsiteX2" fmla="*/ 416169 w 1856254"/>
              <a:gd name="connsiteY2" fmla="*/ 1072479 h 1277267"/>
              <a:gd name="connsiteX3" fmla="*/ 661533 w 1856254"/>
              <a:gd name="connsiteY3" fmla="*/ 1162185 h 1277267"/>
              <a:gd name="connsiteX4" fmla="*/ 834759 w 1856254"/>
              <a:gd name="connsiteY4" fmla="*/ 970557 h 1277267"/>
              <a:gd name="connsiteX5" fmla="*/ 1159011 w 1856254"/>
              <a:gd name="connsiteY5" fmla="*/ 1035241 h 1277267"/>
              <a:gd name="connsiteX6" fmla="*/ 1432940 w 1856254"/>
              <a:gd name="connsiteY6" fmla="*/ 553580 h 1277267"/>
              <a:gd name="connsiteX7" fmla="*/ 1473643 w 1856254"/>
              <a:gd name="connsiteY7" fmla="*/ 89528 h 1277267"/>
              <a:gd name="connsiteX8" fmla="*/ 1709722 w 1856254"/>
              <a:gd name="connsiteY8" fmla="*/ 8115 h 1277267"/>
              <a:gd name="connsiteX9" fmla="*/ 1856254 w 1856254"/>
              <a:gd name="connsiteY9" fmla="*/ 203505 h 1277267"/>
              <a:gd name="connsiteX0" fmla="*/ 0 w 1709722"/>
              <a:gd name="connsiteY0" fmla="*/ 1023738 h 1277267"/>
              <a:gd name="connsiteX1" fmla="*/ 308559 w 1709722"/>
              <a:gd name="connsiteY1" fmla="*/ 1277019 h 1277267"/>
              <a:gd name="connsiteX2" fmla="*/ 416169 w 1709722"/>
              <a:gd name="connsiteY2" fmla="*/ 1072479 h 1277267"/>
              <a:gd name="connsiteX3" fmla="*/ 661533 w 1709722"/>
              <a:gd name="connsiteY3" fmla="*/ 1162185 h 1277267"/>
              <a:gd name="connsiteX4" fmla="*/ 834759 w 1709722"/>
              <a:gd name="connsiteY4" fmla="*/ 970557 h 1277267"/>
              <a:gd name="connsiteX5" fmla="*/ 1159011 w 1709722"/>
              <a:gd name="connsiteY5" fmla="*/ 1035241 h 1277267"/>
              <a:gd name="connsiteX6" fmla="*/ 1432940 w 1709722"/>
              <a:gd name="connsiteY6" fmla="*/ 553580 h 1277267"/>
              <a:gd name="connsiteX7" fmla="*/ 1473643 w 1709722"/>
              <a:gd name="connsiteY7" fmla="*/ 89528 h 1277267"/>
              <a:gd name="connsiteX8" fmla="*/ 1709722 w 1709722"/>
              <a:gd name="connsiteY8" fmla="*/ 8115 h 1277267"/>
              <a:gd name="connsiteX0" fmla="*/ 0 w 1473643"/>
              <a:gd name="connsiteY0" fmla="*/ 934210 h 1187739"/>
              <a:gd name="connsiteX1" fmla="*/ 308559 w 1473643"/>
              <a:gd name="connsiteY1" fmla="*/ 1187491 h 1187739"/>
              <a:gd name="connsiteX2" fmla="*/ 416169 w 1473643"/>
              <a:gd name="connsiteY2" fmla="*/ 982951 h 1187739"/>
              <a:gd name="connsiteX3" fmla="*/ 661533 w 1473643"/>
              <a:gd name="connsiteY3" fmla="*/ 1072657 h 1187739"/>
              <a:gd name="connsiteX4" fmla="*/ 834759 w 1473643"/>
              <a:gd name="connsiteY4" fmla="*/ 881029 h 1187739"/>
              <a:gd name="connsiteX5" fmla="*/ 1159011 w 1473643"/>
              <a:gd name="connsiteY5" fmla="*/ 945713 h 1187739"/>
              <a:gd name="connsiteX6" fmla="*/ 1432940 w 1473643"/>
              <a:gd name="connsiteY6" fmla="*/ 464052 h 1187739"/>
              <a:gd name="connsiteX7" fmla="*/ 1473643 w 1473643"/>
              <a:gd name="connsiteY7" fmla="*/ 0 h 1187739"/>
              <a:gd name="connsiteX0" fmla="*/ 0 w 1432940"/>
              <a:gd name="connsiteY0" fmla="*/ 470158 h 723687"/>
              <a:gd name="connsiteX1" fmla="*/ 308559 w 1432940"/>
              <a:gd name="connsiteY1" fmla="*/ 723439 h 723687"/>
              <a:gd name="connsiteX2" fmla="*/ 416169 w 1432940"/>
              <a:gd name="connsiteY2" fmla="*/ 518899 h 723687"/>
              <a:gd name="connsiteX3" fmla="*/ 661533 w 1432940"/>
              <a:gd name="connsiteY3" fmla="*/ 608605 h 723687"/>
              <a:gd name="connsiteX4" fmla="*/ 834759 w 1432940"/>
              <a:gd name="connsiteY4" fmla="*/ 416977 h 723687"/>
              <a:gd name="connsiteX5" fmla="*/ 1159011 w 1432940"/>
              <a:gd name="connsiteY5" fmla="*/ 481661 h 723687"/>
              <a:gd name="connsiteX6" fmla="*/ 1432940 w 1432940"/>
              <a:gd name="connsiteY6" fmla="*/ 0 h 72368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159011 w 1451990"/>
              <a:gd name="connsiteY5" fmla="*/ 1959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834759 w 1451990"/>
              <a:gd name="connsiteY4" fmla="*/ 1312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37"/>
              <a:gd name="connsiteX1" fmla="*/ 308559 w 1451990"/>
              <a:gd name="connsiteY1" fmla="*/ 437689 h 437937"/>
              <a:gd name="connsiteX2" fmla="*/ 416169 w 1451990"/>
              <a:gd name="connsiteY2" fmla="*/ 233149 h 437937"/>
              <a:gd name="connsiteX3" fmla="*/ 661533 w 1451990"/>
              <a:gd name="connsiteY3" fmla="*/ 322855 h 437937"/>
              <a:gd name="connsiteX4" fmla="*/ 942709 w 1451990"/>
              <a:gd name="connsiteY4" fmla="*/ 105827 h 437937"/>
              <a:gd name="connsiteX5" fmla="*/ 1216161 w 1451990"/>
              <a:gd name="connsiteY5" fmla="*/ 183211 h 437937"/>
              <a:gd name="connsiteX6" fmla="*/ 1451990 w 1451990"/>
              <a:gd name="connsiteY6" fmla="*/ 0 h 437937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437942"/>
              <a:gd name="connsiteX1" fmla="*/ 308559 w 1451990"/>
              <a:gd name="connsiteY1" fmla="*/ 437689 h 437942"/>
              <a:gd name="connsiteX2" fmla="*/ 416169 w 1451990"/>
              <a:gd name="connsiteY2" fmla="*/ 233149 h 437942"/>
              <a:gd name="connsiteX3" fmla="*/ 699633 w 1451990"/>
              <a:gd name="connsiteY3" fmla="*/ 297455 h 437942"/>
              <a:gd name="connsiteX4" fmla="*/ 942709 w 1451990"/>
              <a:gd name="connsiteY4" fmla="*/ 105827 h 437942"/>
              <a:gd name="connsiteX5" fmla="*/ 1216161 w 1451990"/>
              <a:gd name="connsiteY5" fmla="*/ 183211 h 437942"/>
              <a:gd name="connsiteX6" fmla="*/ 1451990 w 1451990"/>
              <a:gd name="connsiteY6" fmla="*/ 0 h 437942"/>
              <a:gd name="connsiteX0" fmla="*/ 0 w 1451990"/>
              <a:gd name="connsiteY0" fmla="*/ 184408 h 380875"/>
              <a:gd name="connsiteX1" fmla="*/ 251409 w 1451990"/>
              <a:gd name="connsiteY1" fmla="*/ 380539 h 380875"/>
              <a:gd name="connsiteX2" fmla="*/ 416169 w 1451990"/>
              <a:gd name="connsiteY2" fmla="*/ 233149 h 380875"/>
              <a:gd name="connsiteX3" fmla="*/ 699633 w 1451990"/>
              <a:gd name="connsiteY3" fmla="*/ 297455 h 380875"/>
              <a:gd name="connsiteX4" fmla="*/ 942709 w 1451990"/>
              <a:gd name="connsiteY4" fmla="*/ 105827 h 380875"/>
              <a:gd name="connsiteX5" fmla="*/ 1216161 w 1451990"/>
              <a:gd name="connsiteY5" fmla="*/ 183211 h 380875"/>
              <a:gd name="connsiteX6" fmla="*/ 1451990 w 1451990"/>
              <a:gd name="connsiteY6" fmla="*/ 0 h 380875"/>
              <a:gd name="connsiteX0" fmla="*/ 0 w 1451990"/>
              <a:gd name="connsiteY0" fmla="*/ 184408 h 380906"/>
              <a:gd name="connsiteX1" fmla="*/ 251409 w 1451990"/>
              <a:gd name="connsiteY1" fmla="*/ 380539 h 380906"/>
              <a:gd name="connsiteX2" fmla="*/ 416169 w 1451990"/>
              <a:gd name="connsiteY2" fmla="*/ 233149 h 380906"/>
              <a:gd name="connsiteX3" fmla="*/ 699633 w 1451990"/>
              <a:gd name="connsiteY3" fmla="*/ 297455 h 380906"/>
              <a:gd name="connsiteX4" fmla="*/ 942709 w 1451990"/>
              <a:gd name="connsiteY4" fmla="*/ 105827 h 380906"/>
              <a:gd name="connsiteX5" fmla="*/ 1216161 w 1451990"/>
              <a:gd name="connsiteY5" fmla="*/ 183211 h 380906"/>
              <a:gd name="connsiteX6" fmla="*/ 1451990 w 1451990"/>
              <a:gd name="connsiteY6" fmla="*/ 0 h 380906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216161 w 1451990"/>
              <a:gd name="connsiteY5" fmla="*/ 1832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504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80885"/>
              <a:gd name="connsiteX1" fmla="*/ 251409 w 1451990"/>
              <a:gd name="connsiteY1" fmla="*/ 380539 h 380885"/>
              <a:gd name="connsiteX2" fmla="*/ 416169 w 1451990"/>
              <a:gd name="connsiteY2" fmla="*/ 233149 h 380885"/>
              <a:gd name="connsiteX3" fmla="*/ 725033 w 1451990"/>
              <a:gd name="connsiteY3" fmla="*/ 272055 h 380885"/>
              <a:gd name="connsiteX4" fmla="*/ 942709 w 1451990"/>
              <a:gd name="connsiteY4" fmla="*/ 105827 h 380885"/>
              <a:gd name="connsiteX5" fmla="*/ 1305061 w 1451990"/>
              <a:gd name="connsiteY5" fmla="*/ 221311 h 380885"/>
              <a:gd name="connsiteX6" fmla="*/ 1451990 w 1451990"/>
              <a:gd name="connsiteY6" fmla="*/ 0 h 380885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68212"/>
              <a:gd name="connsiteX1" fmla="*/ 73609 w 1451990"/>
              <a:gd name="connsiteY1" fmla="*/ 367839 h 368212"/>
              <a:gd name="connsiteX2" fmla="*/ 416169 w 1451990"/>
              <a:gd name="connsiteY2" fmla="*/ 233149 h 368212"/>
              <a:gd name="connsiteX3" fmla="*/ 725033 w 1451990"/>
              <a:gd name="connsiteY3" fmla="*/ 272055 h 368212"/>
              <a:gd name="connsiteX4" fmla="*/ 942709 w 1451990"/>
              <a:gd name="connsiteY4" fmla="*/ 105827 h 368212"/>
              <a:gd name="connsiteX5" fmla="*/ 1305061 w 1451990"/>
              <a:gd name="connsiteY5" fmla="*/ 221311 h 368212"/>
              <a:gd name="connsiteX6" fmla="*/ 1451990 w 1451990"/>
              <a:gd name="connsiteY6" fmla="*/ 0 h 368212"/>
              <a:gd name="connsiteX0" fmla="*/ 0 w 1451990"/>
              <a:gd name="connsiteY0" fmla="*/ 184408 h 371380"/>
              <a:gd name="connsiteX1" fmla="*/ 99009 w 1451990"/>
              <a:gd name="connsiteY1" fmla="*/ 371014 h 371380"/>
              <a:gd name="connsiteX2" fmla="*/ 416169 w 1451990"/>
              <a:gd name="connsiteY2" fmla="*/ 233149 h 371380"/>
              <a:gd name="connsiteX3" fmla="*/ 725033 w 1451990"/>
              <a:gd name="connsiteY3" fmla="*/ 272055 h 371380"/>
              <a:gd name="connsiteX4" fmla="*/ 942709 w 1451990"/>
              <a:gd name="connsiteY4" fmla="*/ 105827 h 371380"/>
              <a:gd name="connsiteX5" fmla="*/ 1305061 w 1451990"/>
              <a:gd name="connsiteY5" fmla="*/ 221311 h 371380"/>
              <a:gd name="connsiteX6" fmla="*/ 1451990 w 1451990"/>
              <a:gd name="connsiteY6" fmla="*/ 0 h 371380"/>
              <a:gd name="connsiteX0" fmla="*/ 0 w 1451990"/>
              <a:gd name="connsiteY0" fmla="*/ 184408 h 371038"/>
              <a:gd name="connsiteX1" fmla="*/ 99009 w 1451990"/>
              <a:gd name="connsiteY1" fmla="*/ 371014 h 371038"/>
              <a:gd name="connsiteX2" fmla="*/ 381244 w 1451990"/>
              <a:gd name="connsiteY2" fmla="*/ 198224 h 371038"/>
              <a:gd name="connsiteX3" fmla="*/ 725033 w 1451990"/>
              <a:gd name="connsiteY3" fmla="*/ 272055 h 371038"/>
              <a:gd name="connsiteX4" fmla="*/ 942709 w 1451990"/>
              <a:gd name="connsiteY4" fmla="*/ 105827 h 371038"/>
              <a:gd name="connsiteX5" fmla="*/ 1305061 w 1451990"/>
              <a:gd name="connsiteY5" fmla="*/ 221311 h 371038"/>
              <a:gd name="connsiteX6" fmla="*/ 1451990 w 1451990"/>
              <a:gd name="connsiteY6" fmla="*/ 0 h 371038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21531 w 1473521"/>
              <a:gd name="connsiteY0" fmla="*/ 184408 h 372339"/>
              <a:gd name="connsiteX1" fmla="*/ 120540 w 1473521"/>
              <a:gd name="connsiteY1" fmla="*/ 371014 h 372339"/>
              <a:gd name="connsiteX2" fmla="*/ 402775 w 1473521"/>
              <a:gd name="connsiteY2" fmla="*/ 198224 h 372339"/>
              <a:gd name="connsiteX3" fmla="*/ 746564 w 1473521"/>
              <a:gd name="connsiteY3" fmla="*/ 272055 h 372339"/>
              <a:gd name="connsiteX4" fmla="*/ 964240 w 1473521"/>
              <a:gd name="connsiteY4" fmla="*/ 105827 h 372339"/>
              <a:gd name="connsiteX5" fmla="*/ 1326592 w 1473521"/>
              <a:gd name="connsiteY5" fmla="*/ 221311 h 372339"/>
              <a:gd name="connsiteX6" fmla="*/ 1473521 w 1473521"/>
              <a:gd name="connsiteY6" fmla="*/ 0 h 372339"/>
              <a:gd name="connsiteX0" fmla="*/ 581 w 1452571"/>
              <a:gd name="connsiteY0" fmla="*/ 184408 h 372339"/>
              <a:gd name="connsiteX1" fmla="*/ 99590 w 1452571"/>
              <a:gd name="connsiteY1" fmla="*/ 371014 h 372339"/>
              <a:gd name="connsiteX2" fmla="*/ 381825 w 1452571"/>
              <a:gd name="connsiteY2" fmla="*/ 198224 h 372339"/>
              <a:gd name="connsiteX3" fmla="*/ 725614 w 1452571"/>
              <a:gd name="connsiteY3" fmla="*/ 272055 h 372339"/>
              <a:gd name="connsiteX4" fmla="*/ 943290 w 1452571"/>
              <a:gd name="connsiteY4" fmla="*/ 105827 h 372339"/>
              <a:gd name="connsiteX5" fmla="*/ 1305642 w 1452571"/>
              <a:gd name="connsiteY5" fmla="*/ 221311 h 372339"/>
              <a:gd name="connsiteX6" fmla="*/ 1452571 w 1452571"/>
              <a:gd name="connsiteY6" fmla="*/ 0 h 372339"/>
              <a:gd name="connsiteX0" fmla="*/ 0 w 1451990"/>
              <a:gd name="connsiteY0" fmla="*/ 184408 h 372339"/>
              <a:gd name="connsiteX1" fmla="*/ 99009 w 1451990"/>
              <a:gd name="connsiteY1" fmla="*/ 371014 h 372339"/>
              <a:gd name="connsiteX2" fmla="*/ 381244 w 1451990"/>
              <a:gd name="connsiteY2" fmla="*/ 198224 h 372339"/>
              <a:gd name="connsiteX3" fmla="*/ 725033 w 1451990"/>
              <a:gd name="connsiteY3" fmla="*/ 272055 h 372339"/>
              <a:gd name="connsiteX4" fmla="*/ 942709 w 1451990"/>
              <a:gd name="connsiteY4" fmla="*/ 105827 h 372339"/>
              <a:gd name="connsiteX5" fmla="*/ 1305061 w 1451990"/>
              <a:gd name="connsiteY5" fmla="*/ 221311 h 372339"/>
              <a:gd name="connsiteX6" fmla="*/ 1451990 w 1451990"/>
              <a:gd name="connsiteY6" fmla="*/ 0 h 372339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42709 w 1451990"/>
              <a:gd name="connsiteY4" fmla="*/ 1058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451990"/>
              <a:gd name="connsiteY0" fmla="*/ 184408 h 372362"/>
              <a:gd name="connsiteX1" fmla="*/ 99009 w 1451990"/>
              <a:gd name="connsiteY1" fmla="*/ 371014 h 372362"/>
              <a:gd name="connsiteX2" fmla="*/ 381244 w 1451990"/>
              <a:gd name="connsiteY2" fmla="*/ 198224 h 372362"/>
              <a:gd name="connsiteX3" fmla="*/ 737733 w 1451990"/>
              <a:gd name="connsiteY3" fmla="*/ 253005 h 372362"/>
              <a:gd name="connsiteX4" fmla="*/ 977634 w 1451990"/>
              <a:gd name="connsiteY4" fmla="*/ 169327 h 372362"/>
              <a:gd name="connsiteX5" fmla="*/ 1305061 w 1451990"/>
              <a:gd name="connsiteY5" fmla="*/ 221311 h 372362"/>
              <a:gd name="connsiteX6" fmla="*/ 1451990 w 1451990"/>
              <a:gd name="connsiteY6" fmla="*/ 0 h 372362"/>
              <a:gd name="connsiteX0" fmla="*/ 0 w 1305061"/>
              <a:gd name="connsiteY0" fmla="*/ 21424 h 209378"/>
              <a:gd name="connsiteX1" fmla="*/ 99009 w 1305061"/>
              <a:gd name="connsiteY1" fmla="*/ 208030 h 209378"/>
              <a:gd name="connsiteX2" fmla="*/ 381244 w 1305061"/>
              <a:gd name="connsiteY2" fmla="*/ 35240 h 209378"/>
              <a:gd name="connsiteX3" fmla="*/ 737733 w 1305061"/>
              <a:gd name="connsiteY3" fmla="*/ 90021 h 209378"/>
              <a:gd name="connsiteX4" fmla="*/ 977634 w 1305061"/>
              <a:gd name="connsiteY4" fmla="*/ 6343 h 209378"/>
              <a:gd name="connsiteX5" fmla="*/ 1305061 w 1305061"/>
              <a:gd name="connsiteY5" fmla="*/ 58327 h 209378"/>
              <a:gd name="connsiteX0" fmla="*/ 0 w 1074393"/>
              <a:gd name="connsiteY0" fmla="*/ 99622 h 287576"/>
              <a:gd name="connsiteX1" fmla="*/ 99009 w 1074393"/>
              <a:gd name="connsiteY1" fmla="*/ 286228 h 287576"/>
              <a:gd name="connsiteX2" fmla="*/ 381244 w 1074393"/>
              <a:gd name="connsiteY2" fmla="*/ 113438 h 287576"/>
              <a:gd name="connsiteX3" fmla="*/ 737733 w 1074393"/>
              <a:gd name="connsiteY3" fmla="*/ 168219 h 287576"/>
              <a:gd name="connsiteX4" fmla="*/ 977634 w 1074393"/>
              <a:gd name="connsiteY4" fmla="*/ 84541 h 287576"/>
              <a:gd name="connsiteX5" fmla="*/ 1057411 w 1074393"/>
              <a:gd name="connsiteY5" fmla="*/ 0 h 287576"/>
              <a:gd name="connsiteX0" fmla="*/ 0 w 1071319"/>
              <a:gd name="connsiteY0" fmla="*/ 99622 h 287576"/>
              <a:gd name="connsiteX1" fmla="*/ 99009 w 1071319"/>
              <a:gd name="connsiteY1" fmla="*/ 286228 h 287576"/>
              <a:gd name="connsiteX2" fmla="*/ 381244 w 1071319"/>
              <a:gd name="connsiteY2" fmla="*/ 113438 h 287576"/>
              <a:gd name="connsiteX3" fmla="*/ 737733 w 1071319"/>
              <a:gd name="connsiteY3" fmla="*/ 168219 h 287576"/>
              <a:gd name="connsiteX4" fmla="*/ 977634 w 1071319"/>
              <a:gd name="connsiteY4" fmla="*/ 84541 h 287576"/>
              <a:gd name="connsiteX5" fmla="*/ 1057411 w 1071319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57411"/>
              <a:gd name="connsiteY0" fmla="*/ 99622 h 287576"/>
              <a:gd name="connsiteX1" fmla="*/ 99009 w 1057411"/>
              <a:gd name="connsiteY1" fmla="*/ 286228 h 287576"/>
              <a:gd name="connsiteX2" fmla="*/ 381244 w 1057411"/>
              <a:gd name="connsiteY2" fmla="*/ 113438 h 287576"/>
              <a:gd name="connsiteX3" fmla="*/ 737733 w 1057411"/>
              <a:gd name="connsiteY3" fmla="*/ 168219 h 287576"/>
              <a:gd name="connsiteX4" fmla="*/ 933184 w 1057411"/>
              <a:gd name="connsiteY4" fmla="*/ 90891 h 287576"/>
              <a:gd name="connsiteX5" fmla="*/ 1057411 w 1057411"/>
              <a:gd name="connsiteY5" fmla="*/ 0 h 287576"/>
              <a:gd name="connsiteX0" fmla="*/ 0 w 1032011"/>
              <a:gd name="connsiteY0" fmla="*/ 186213 h 374167"/>
              <a:gd name="connsiteX1" fmla="*/ 99009 w 1032011"/>
              <a:gd name="connsiteY1" fmla="*/ 372819 h 374167"/>
              <a:gd name="connsiteX2" fmla="*/ 381244 w 1032011"/>
              <a:gd name="connsiteY2" fmla="*/ 200029 h 374167"/>
              <a:gd name="connsiteX3" fmla="*/ 737733 w 1032011"/>
              <a:gd name="connsiteY3" fmla="*/ 254810 h 374167"/>
              <a:gd name="connsiteX4" fmla="*/ 933184 w 1032011"/>
              <a:gd name="connsiteY4" fmla="*/ 177482 h 374167"/>
              <a:gd name="connsiteX5" fmla="*/ 1032011 w 1032011"/>
              <a:gd name="connsiteY5" fmla="*/ 0 h 374167"/>
              <a:gd name="connsiteX0" fmla="*/ 0 w 1032011"/>
              <a:gd name="connsiteY0" fmla="*/ 186213 h 506432"/>
              <a:gd name="connsiteX1" fmla="*/ 124409 w 1032011"/>
              <a:gd name="connsiteY1" fmla="*/ 505591 h 506432"/>
              <a:gd name="connsiteX2" fmla="*/ 381244 w 1032011"/>
              <a:gd name="connsiteY2" fmla="*/ 200029 h 506432"/>
              <a:gd name="connsiteX3" fmla="*/ 737733 w 1032011"/>
              <a:gd name="connsiteY3" fmla="*/ 254810 h 506432"/>
              <a:gd name="connsiteX4" fmla="*/ 933184 w 1032011"/>
              <a:gd name="connsiteY4" fmla="*/ 177482 h 506432"/>
              <a:gd name="connsiteX5" fmla="*/ 1032011 w 1032011"/>
              <a:gd name="connsiteY5" fmla="*/ 0 h 506432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737733 w 1032011"/>
              <a:gd name="connsiteY3" fmla="*/ 254810 h 506371"/>
              <a:gd name="connsiteX4" fmla="*/ 933184 w 1032011"/>
              <a:gd name="connsiteY4" fmla="*/ 177482 h 506371"/>
              <a:gd name="connsiteX5" fmla="*/ 1032011 w 1032011"/>
              <a:gd name="connsiteY5" fmla="*/ 0 h 506371"/>
              <a:gd name="connsiteX0" fmla="*/ 0 w 1032011"/>
              <a:gd name="connsiteY0" fmla="*/ 186213 h 506371"/>
              <a:gd name="connsiteX1" fmla="*/ 124409 w 1032011"/>
              <a:gd name="connsiteY1" fmla="*/ 505591 h 506371"/>
              <a:gd name="connsiteX2" fmla="*/ 285994 w 1032011"/>
              <a:gd name="connsiteY2" fmla="*/ 176938 h 506371"/>
              <a:gd name="connsiteX3" fmla="*/ 520700 w 1032011"/>
              <a:gd name="connsiteY3" fmla="*/ 207819 h 506371"/>
              <a:gd name="connsiteX4" fmla="*/ 737733 w 1032011"/>
              <a:gd name="connsiteY4" fmla="*/ 254810 h 506371"/>
              <a:gd name="connsiteX5" fmla="*/ 933184 w 1032011"/>
              <a:gd name="connsiteY5" fmla="*/ 177482 h 506371"/>
              <a:gd name="connsiteX6" fmla="*/ 1032011 w 1032011"/>
              <a:gd name="connsiteY6" fmla="*/ 0 h 506371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737733 w 1032011"/>
              <a:gd name="connsiteY4" fmla="*/ 254810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933184 w 1032011"/>
              <a:gd name="connsiteY5" fmla="*/ 177482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12800 w 1032011"/>
              <a:gd name="connsiteY5" fmla="*/ 155864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667883 w 1032011"/>
              <a:gd name="connsiteY4" fmla="*/ 139356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33184 w 1032011"/>
              <a:gd name="connsiteY6" fmla="*/ 177482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901434 w 1032011"/>
              <a:gd name="connsiteY6" fmla="*/ 142846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06450 w 1032011"/>
              <a:gd name="connsiteY5" fmla="*/ 27131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80267 w 1032011"/>
              <a:gd name="connsiteY5" fmla="*/ 162089 h 506340"/>
              <a:gd name="connsiteX6" fmla="*/ 1032011 w 1032011"/>
              <a:gd name="connsiteY6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766233 w 1032011"/>
              <a:gd name="connsiteY5" fmla="*/ 148167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91683 w 1032011"/>
              <a:gd name="connsiteY4" fmla="*/ 133583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1280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874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40"/>
              <a:gd name="connsiteX1" fmla="*/ 124409 w 1032011"/>
              <a:gd name="connsiteY1" fmla="*/ 505591 h 506340"/>
              <a:gd name="connsiteX2" fmla="*/ 285994 w 1032011"/>
              <a:gd name="connsiteY2" fmla="*/ 176938 h 506340"/>
              <a:gd name="connsiteX3" fmla="*/ 438150 w 1032011"/>
              <a:gd name="connsiteY3" fmla="*/ 334819 h 506340"/>
              <a:gd name="connsiteX4" fmla="*/ 549350 w 1032011"/>
              <a:gd name="connsiteY4" fmla="*/ 148977 h 506340"/>
              <a:gd name="connsiteX5" fmla="*/ 817033 w 1032011"/>
              <a:gd name="connsiteY5" fmla="*/ 294409 h 506340"/>
              <a:gd name="connsiteX6" fmla="*/ 880267 w 1032011"/>
              <a:gd name="connsiteY6" fmla="*/ 162089 h 506340"/>
              <a:gd name="connsiteX7" fmla="*/ 1032011 w 1032011"/>
              <a:gd name="connsiteY7" fmla="*/ 0 h 506340"/>
              <a:gd name="connsiteX0" fmla="*/ 0 w 1032011"/>
              <a:gd name="connsiteY0" fmla="*/ 186213 h 506327"/>
              <a:gd name="connsiteX1" fmla="*/ 124409 w 1032011"/>
              <a:gd name="connsiteY1" fmla="*/ 505591 h 506327"/>
              <a:gd name="connsiteX2" fmla="*/ 285994 w 1032011"/>
              <a:gd name="connsiteY2" fmla="*/ 176938 h 506327"/>
              <a:gd name="connsiteX3" fmla="*/ 438150 w 1032011"/>
              <a:gd name="connsiteY3" fmla="*/ 369456 h 506327"/>
              <a:gd name="connsiteX4" fmla="*/ 549350 w 1032011"/>
              <a:gd name="connsiteY4" fmla="*/ 148977 h 506327"/>
              <a:gd name="connsiteX5" fmla="*/ 817033 w 1032011"/>
              <a:gd name="connsiteY5" fmla="*/ 294409 h 506327"/>
              <a:gd name="connsiteX6" fmla="*/ 880267 w 1032011"/>
              <a:gd name="connsiteY6" fmla="*/ 162089 h 506327"/>
              <a:gd name="connsiteX7" fmla="*/ 1032011 w 1032011"/>
              <a:gd name="connsiteY7" fmla="*/ 0 h 506327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38150 w 1032011"/>
              <a:gd name="connsiteY3" fmla="*/ 369456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31"/>
              <a:gd name="connsiteX1" fmla="*/ 124409 w 1032011"/>
              <a:gd name="connsiteY1" fmla="*/ 505591 h 506331"/>
              <a:gd name="connsiteX2" fmla="*/ 285994 w 1032011"/>
              <a:gd name="connsiteY2" fmla="*/ 176938 h 506331"/>
              <a:gd name="connsiteX3" fmla="*/ 463550 w 1032011"/>
              <a:gd name="connsiteY3" fmla="*/ 357910 h 506331"/>
              <a:gd name="connsiteX4" fmla="*/ 549350 w 1032011"/>
              <a:gd name="connsiteY4" fmla="*/ 148977 h 506331"/>
              <a:gd name="connsiteX5" fmla="*/ 817033 w 1032011"/>
              <a:gd name="connsiteY5" fmla="*/ 294409 h 506331"/>
              <a:gd name="connsiteX6" fmla="*/ 880267 w 1032011"/>
              <a:gd name="connsiteY6" fmla="*/ 162089 h 506331"/>
              <a:gd name="connsiteX7" fmla="*/ 1032011 w 1032011"/>
              <a:gd name="connsiteY7" fmla="*/ 0 h 506331"/>
              <a:gd name="connsiteX0" fmla="*/ 0 w 1032011"/>
              <a:gd name="connsiteY0" fmla="*/ 186213 h 506348"/>
              <a:gd name="connsiteX1" fmla="*/ 124409 w 1032011"/>
              <a:gd name="connsiteY1" fmla="*/ 505591 h 506348"/>
              <a:gd name="connsiteX2" fmla="*/ 285994 w 1032011"/>
              <a:gd name="connsiteY2" fmla="*/ 176938 h 506348"/>
              <a:gd name="connsiteX3" fmla="*/ 463550 w 1032011"/>
              <a:gd name="connsiteY3" fmla="*/ 357910 h 506348"/>
              <a:gd name="connsiteX4" fmla="*/ 549350 w 1032011"/>
              <a:gd name="connsiteY4" fmla="*/ 148977 h 506348"/>
              <a:gd name="connsiteX5" fmla="*/ 817033 w 1032011"/>
              <a:gd name="connsiteY5" fmla="*/ 294409 h 506348"/>
              <a:gd name="connsiteX6" fmla="*/ 880267 w 1032011"/>
              <a:gd name="connsiteY6" fmla="*/ 162089 h 506348"/>
              <a:gd name="connsiteX7" fmla="*/ 1032011 w 1032011"/>
              <a:gd name="connsiteY7" fmla="*/ 0 h 506348"/>
              <a:gd name="connsiteX0" fmla="*/ 0 w 1032011"/>
              <a:gd name="connsiteY0" fmla="*/ 186213 h 506328"/>
              <a:gd name="connsiteX1" fmla="*/ 124409 w 1032011"/>
              <a:gd name="connsiteY1" fmla="*/ 505591 h 506328"/>
              <a:gd name="connsiteX2" fmla="*/ 285994 w 1032011"/>
              <a:gd name="connsiteY2" fmla="*/ 176938 h 506328"/>
              <a:gd name="connsiteX3" fmla="*/ 463550 w 1032011"/>
              <a:gd name="connsiteY3" fmla="*/ 357910 h 506328"/>
              <a:gd name="connsiteX4" fmla="*/ 549350 w 1032011"/>
              <a:gd name="connsiteY4" fmla="*/ 148977 h 506328"/>
              <a:gd name="connsiteX5" fmla="*/ 817033 w 1032011"/>
              <a:gd name="connsiteY5" fmla="*/ 294409 h 506328"/>
              <a:gd name="connsiteX6" fmla="*/ 880267 w 1032011"/>
              <a:gd name="connsiteY6" fmla="*/ 162089 h 506328"/>
              <a:gd name="connsiteX7" fmla="*/ 1032011 w 1032011"/>
              <a:gd name="connsiteY7" fmla="*/ 0 h 506328"/>
              <a:gd name="connsiteX0" fmla="*/ 0 w 1032011"/>
              <a:gd name="connsiteY0" fmla="*/ 186213 h 507270"/>
              <a:gd name="connsiteX1" fmla="*/ 124409 w 1032011"/>
              <a:gd name="connsiteY1" fmla="*/ 505591 h 507270"/>
              <a:gd name="connsiteX2" fmla="*/ 285994 w 1032011"/>
              <a:gd name="connsiteY2" fmla="*/ 176938 h 507270"/>
              <a:gd name="connsiteX3" fmla="*/ 463550 w 1032011"/>
              <a:gd name="connsiteY3" fmla="*/ 357910 h 507270"/>
              <a:gd name="connsiteX4" fmla="*/ 549350 w 1032011"/>
              <a:gd name="connsiteY4" fmla="*/ 148977 h 507270"/>
              <a:gd name="connsiteX5" fmla="*/ 817033 w 1032011"/>
              <a:gd name="connsiteY5" fmla="*/ 294409 h 507270"/>
              <a:gd name="connsiteX6" fmla="*/ 880267 w 1032011"/>
              <a:gd name="connsiteY6" fmla="*/ 162089 h 507270"/>
              <a:gd name="connsiteX7" fmla="*/ 1032011 w 1032011"/>
              <a:gd name="connsiteY7" fmla="*/ 0 h 507270"/>
              <a:gd name="connsiteX0" fmla="*/ 0 w 1032011"/>
              <a:gd name="connsiteY0" fmla="*/ 186213 h 526410"/>
              <a:gd name="connsiteX1" fmla="*/ 124409 w 1032011"/>
              <a:gd name="connsiteY1" fmla="*/ 524833 h 526410"/>
              <a:gd name="connsiteX2" fmla="*/ 285994 w 1032011"/>
              <a:gd name="connsiteY2" fmla="*/ 176938 h 526410"/>
              <a:gd name="connsiteX3" fmla="*/ 463550 w 1032011"/>
              <a:gd name="connsiteY3" fmla="*/ 357910 h 526410"/>
              <a:gd name="connsiteX4" fmla="*/ 549350 w 1032011"/>
              <a:gd name="connsiteY4" fmla="*/ 148977 h 526410"/>
              <a:gd name="connsiteX5" fmla="*/ 817033 w 1032011"/>
              <a:gd name="connsiteY5" fmla="*/ 294409 h 526410"/>
              <a:gd name="connsiteX6" fmla="*/ 880267 w 1032011"/>
              <a:gd name="connsiteY6" fmla="*/ 162089 h 526410"/>
              <a:gd name="connsiteX7" fmla="*/ 1032011 w 1032011"/>
              <a:gd name="connsiteY7" fmla="*/ 0 h 526410"/>
              <a:gd name="connsiteX0" fmla="*/ 0 w 1040478"/>
              <a:gd name="connsiteY0" fmla="*/ 178516 h 524833"/>
              <a:gd name="connsiteX1" fmla="*/ 132876 w 1040478"/>
              <a:gd name="connsiteY1" fmla="*/ 524833 h 524833"/>
              <a:gd name="connsiteX2" fmla="*/ 294461 w 1040478"/>
              <a:gd name="connsiteY2" fmla="*/ 176938 h 524833"/>
              <a:gd name="connsiteX3" fmla="*/ 472017 w 1040478"/>
              <a:gd name="connsiteY3" fmla="*/ 357910 h 524833"/>
              <a:gd name="connsiteX4" fmla="*/ 557817 w 1040478"/>
              <a:gd name="connsiteY4" fmla="*/ 148977 h 524833"/>
              <a:gd name="connsiteX5" fmla="*/ 825500 w 1040478"/>
              <a:gd name="connsiteY5" fmla="*/ 294409 h 524833"/>
              <a:gd name="connsiteX6" fmla="*/ 888734 w 1040478"/>
              <a:gd name="connsiteY6" fmla="*/ 162089 h 524833"/>
              <a:gd name="connsiteX7" fmla="*/ 1040478 w 1040478"/>
              <a:gd name="connsiteY7" fmla="*/ 0 h 524833"/>
              <a:gd name="connsiteX0" fmla="*/ 0 w 1040478"/>
              <a:gd name="connsiteY0" fmla="*/ 178516 h 525217"/>
              <a:gd name="connsiteX1" fmla="*/ 132876 w 1040478"/>
              <a:gd name="connsiteY1" fmla="*/ 524833 h 525217"/>
              <a:gd name="connsiteX2" fmla="*/ 294461 w 1040478"/>
              <a:gd name="connsiteY2" fmla="*/ 176938 h 525217"/>
              <a:gd name="connsiteX3" fmla="*/ 472017 w 1040478"/>
              <a:gd name="connsiteY3" fmla="*/ 357910 h 525217"/>
              <a:gd name="connsiteX4" fmla="*/ 557817 w 1040478"/>
              <a:gd name="connsiteY4" fmla="*/ 148977 h 525217"/>
              <a:gd name="connsiteX5" fmla="*/ 825500 w 1040478"/>
              <a:gd name="connsiteY5" fmla="*/ 294409 h 525217"/>
              <a:gd name="connsiteX6" fmla="*/ 888734 w 1040478"/>
              <a:gd name="connsiteY6" fmla="*/ 162089 h 525217"/>
              <a:gd name="connsiteX7" fmla="*/ 1040478 w 1040478"/>
              <a:gd name="connsiteY7" fmla="*/ 0 h 525217"/>
              <a:gd name="connsiteX0" fmla="*/ 0 w 1040478"/>
              <a:gd name="connsiteY0" fmla="*/ 178516 h 525800"/>
              <a:gd name="connsiteX1" fmla="*/ 132876 w 1040478"/>
              <a:gd name="connsiteY1" fmla="*/ 524833 h 525800"/>
              <a:gd name="connsiteX2" fmla="*/ 294461 w 1040478"/>
              <a:gd name="connsiteY2" fmla="*/ 176938 h 525800"/>
              <a:gd name="connsiteX3" fmla="*/ 472017 w 1040478"/>
              <a:gd name="connsiteY3" fmla="*/ 357910 h 525800"/>
              <a:gd name="connsiteX4" fmla="*/ 557817 w 1040478"/>
              <a:gd name="connsiteY4" fmla="*/ 148977 h 525800"/>
              <a:gd name="connsiteX5" fmla="*/ 825500 w 1040478"/>
              <a:gd name="connsiteY5" fmla="*/ 294409 h 525800"/>
              <a:gd name="connsiteX6" fmla="*/ 888734 w 1040478"/>
              <a:gd name="connsiteY6" fmla="*/ 162089 h 525800"/>
              <a:gd name="connsiteX7" fmla="*/ 1040478 w 1040478"/>
              <a:gd name="connsiteY7" fmla="*/ 0 h 525800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72017 w 1040478"/>
              <a:gd name="connsiteY3" fmla="*/ 357910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8734 w 1040478"/>
              <a:gd name="connsiteY6" fmla="*/ 162089 h 518127"/>
              <a:gd name="connsiteX7" fmla="*/ 1040478 w 1040478"/>
              <a:gd name="connsiteY7" fmla="*/ 0 h 518127"/>
              <a:gd name="connsiteX0" fmla="*/ 0 w 1040478"/>
              <a:gd name="connsiteY0" fmla="*/ 178516 h 518127"/>
              <a:gd name="connsiteX1" fmla="*/ 124409 w 1040478"/>
              <a:gd name="connsiteY1" fmla="*/ 517136 h 518127"/>
              <a:gd name="connsiteX2" fmla="*/ 294461 w 1040478"/>
              <a:gd name="connsiteY2" fmla="*/ 176938 h 518127"/>
              <a:gd name="connsiteX3" fmla="*/ 467784 w 1040478"/>
              <a:gd name="connsiteY3" fmla="*/ 381001 h 518127"/>
              <a:gd name="connsiteX4" fmla="*/ 557817 w 1040478"/>
              <a:gd name="connsiteY4" fmla="*/ 148977 h 518127"/>
              <a:gd name="connsiteX5" fmla="*/ 825500 w 1040478"/>
              <a:gd name="connsiteY5" fmla="*/ 294409 h 518127"/>
              <a:gd name="connsiteX6" fmla="*/ 880267 w 1040478"/>
              <a:gd name="connsiteY6" fmla="*/ 135150 h 518127"/>
              <a:gd name="connsiteX7" fmla="*/ 1040478 w 1040478"/>
              <a:gd name="connsiteY7" fmla="*/ 0 h 518127"/>
              <a:gd name="connsiteX0" fmla="*/ 0 w 1040478"/>
              <a:gd name="connsiteY0" fmla="*/ 178516 h 1351270"/>
              <a:gd name="connsiteX1" fmla="*/ 336064 w 1040478"/>
              <a:gd name="connsiteY1" fmla="*/ 1351005 h 1351270"/>
              <a:gd name="connsiteX2" fmla="*/ 294461 w 1040478"/>
              <a:gd name="connsiteY2" fmla="*/ 176938 h 1351270"/>
              <a:gd name="connsiteX3" fmla="*/ 467784 w 1040478"/>
              <a:gd name="connsiteY3" fmla="*/ 381001 h 1351270"/>
              <a:gd name="connsiteX4" fmla="*/ 557817 w 1040478"/>
              <a:gd name="connsiteY4" fmla="*/ 148977 h 1351270"/>
              <a:gd name="connsiteX5" fmla="*/ 825500 w 1040478"/>
              <a:gd name="connsiteY5" fmla="*/ 294409 h 1351270"/>
              <a:gd name="connsiteX6" fmla="*/ 880267 w 1040478"/>
              <a:gd name="connsiteY6" fmla="*/ 135150 h 1351270"/>
              <a:gd name="connsiteX7" fmla="*/ 1040478 w 1040478"/>
              <a:gd name="connsiteY7" fmla="*/ 0 h 1351270"/>
              <a:gd name="connsiteX0" fmla="*/ 0 w 1040478"/>
              <a:gd name="connsiteY0" fmla="*/ 178516 h 1351575"/>
              <a:gd name="connsiteX1" fmla="*/ 336064 w 1040478"/>
              <a:gd name="connsiteY1" fmla="*/ 1351005 h 1351575"/>
              <a:gd name="connsiteX2" fmla="*/ 294461 w 1040478"/>
              <a:gd name="connsiteY2" fmla="*/ 176938 h 1351575"/>
              <a:gd name="connsiteX3" fmla="*/ 467784 w 1040478"/>
              <a:gd name="connsiteY3" fmla="*/ 381001 h 1351575"/>
              <a:gd name="connsiteX4" fmla="*/ 557817 w 1040478"/>
              <a:gd name="connsiteY4" fmla="*/ 148977 h 1351575"/>
              <a:gd name="connsiteX5" fmla="*/ 825500 w 1040478"/>
              <a:gd name="connsiteY5" fmla="*/ 294409 h 1351575"/>
              <a:gd name="connsiteX6" fmla="*/ 880267 w 1040478"/>
              <a:gd name="connsiteY6" fmla="*/ 135150 h 1351575"/>
              <a:gd name="connsiteX7" fmla="*/ 1040478 w 1040478"/>
              <a:gd name="connsiteY7" fmla="*/ 0 h 1351575"/>
              <a:gd name="connsiteX0" fmla="*/ 0 w 880267"/>
              <a:gd name="connsiteY0" fmla="*/ 43366 h 1216425"/>
              <a:gd name="connsiteX1" fmla="*/ 336064 w 880267"/>
              <a:gd name="connsiteY1" fmla="*/ 1215855 h 1216425"/>
              <a:gd name="connsiteX2" fmla="*/ 294461 w 880267"/>
              <a:gd name="connsiteY2" fmla="*/ 41788 h 1216425"/>
              <a:gd name="connsiteX3" fmla="*/ 467784 w 880267"/>
              <a:gd name="connsiteY3" fmla="*/ 245851 h 1216425"/>
              <a:gd name="connsiteX4" fmla="*/ 557817 w 880267"/>
              <a:gd name="connsiteY4" fmla="*/ 13827 h 1216425"/>
              <a:gd name="connsiteX5" fmla="*/ 825500 w 880267"/>
              <a:gd name="connsiteY5" fmla="*/ 159259 h 1216425"/>
              <a:gd name="connsiteX6" fmla="*/ 880267 w 880267"/>
              <a:gd name="connsiteY6" fmla="*/ 0 h 1216425"/>
              <a:gd name="connsiteX0" fmla="*/ 0 w 825500"/>
              <a:gd name="connsiteY0" fmla="*/ 40938 h 1213997"/>
              <a:gd name="connsiteX1" fmla="*/ 336064 w 825500"/>
              <a:gd name="connsiteY1" fmla="*/ 1213427 h 1213997"/>
              <a:gd name="connsiteX2" fmla="*/ 294461 w 825500"/>
              <a:gd name="connsiteY2" fmla="*/ 39360 h 1213997"/>
              <a:gd name="connsiteX3" fmla="*/ 467784 w 825500"/>
              <a:gd name="connsiteY3" fmla="*/ 243423 h 1213997"/>
              <a:gd name="connsiteX4" fmla="*/ 557817 w 825500"/>
              <a:gd name="connsiteY4" fmla="*/ 11399 h 1213997"/>
              <a:gd name="connsiteX5" fmla="*/ 825500 w 825500"/>
              <a:gd name="connsiteY5" fmla="*/ 156831 h 1213997"/>
              <a:gd name="connsiteX0" fmla="*/ 0 w 557817"/>
              <a:gd name="connsiteY0" fmla="*/ 40938 h 1213997"/>
              <a:gd name="connsiteX1" fmla="*/ 336064 w 557817"/>
              <a:gd name="connsiteY1" fmla="*/ 1213427 h 1213997"/>
              <a:gd name="connsiteX2" fmla="*/ 294461 w 557817"/>
              <a:gd name="connsiteY2" fmla="*/ 39360 h 1213997"/>
              <a:gd name="connsiteX3" fmla="*/ 467784 w 557817"/>
              <a:gd name="connsiteY3" fmla="*/ 243423 h 1213997"/>
              <a:gd name="connsiteX4" fmla="*/ 557817 w 557817"/>
              <a:gd name="connsiteY4" fmla="*/ 11399 h 1213997"/>
              <a:gd name="connsiteX0" fmla="*/ 0 w 467784"/>
              <a:gd name="connsiteY0" fmla="*/ 40938 h 1213997"/>
              <a:gd name="connsiteX1" fmla="*/ 336064 w 467784"/>
              <a:gd name="connsiteY1" fmla="*/ 1213427 h 1213997"/>
              <a:gd name="connsiteX2" fmla="*/ 294461 w 467784"/>
              <a:gd name="connsiteY2" fmla="*/ 39360 h 1213997"/>
              <a:gd name="connsiteX3" fmla="*/ 467784 w 467784"/>
              <a:gd name="connsiteY3" fmla="*/ 243423 h 1213997"/>
              <a:gd name="connsiteX0" fmla="*/ 0 w 1122907"/>
              <a:gd name="connsiteY0" fmla="*/ 338154 h 1511266"/>
              <a:gd name="connsiteX1" fmla="*/ 336064 w 1122907"/>
              <a:gd name="connsiteY1" fmla="*/ 1510643 h 1511266"/>
              <a:gd name="connsiteX2" fmla="*/ 294461 w 1122907"/>
              <a:gd name="connsiteY2" fmla="*/ 336576 h 1511266"/>
              <a:gd name="connsiteX3" fmla="*/ 1122907 w 1122907"/>
              <a:gd name="connsiteY3" fmla="*/ 0 h 1511266"/>
              <a:gd name="connsiteX0" fmla="*/ 0 w 1122907"/>
              <a:gd name="connsiteY0" fmla="*/ 338154 h 1514355"/>
              <a:gd name="connsiteX1" fmla="*/ 336064 w 1122907"/>
              <a:gd name="connsiteY1" fmla="*/ 1510643 h 1514355"/>
              <a:gd name="connsiteX2" fmla="*/ 727850 w 1122907"/>
              <a:gd name="connsiteY2" fmla="*/ 684785 h 1514355"/>
              <a:gd name="connsiteX3" fmla="*/ 1122907 w 1122907"/>
              <a:gd name="connsiteY3" fmla="*/ 0 h 1514355"/>
              <a:gd name="connsiteX0" fmla="*/ 0 w 1122907"/>
              <a:gd name="connsiteY0" fmla="*/ 338154 h 1510660"/>
              <a:gd name="connsiteX1" fmla="*/ 336064 w 1122907"/>
              <a:gd name="connsiteY1" fmla="*/ 1510643 h 1510660"/>
              <a:gd name="connsiteX2" fmla="*/ 727850 w 1122907"/>
              <a:gd name="connsiteY2" fmla="*/ 684785 h 1510660"/>
              <a:gd name="connsiteX3" fmla="*/ 1122907 w 1122907"/>
              <a:gd name="connsiteY3" fmla="*/ 0 h 1510660"/>
              <a:gd name="connsiteX0" fmla="*/ 0 w 1122907"/>
              <a:gd name="connsiteY0" fmla="*/ 338154 h 1501497"/>
              <a:gd name="connsiteX1" fmla="*/ 547719 w 1122907"/>
              <a:gd name="connsiteY1" fmla="*/ 1501480 h 1501497"/>
              <a:gd name="connsiteX2" fmla="*/ 727850 w 1122907"/>
              <a:gd name="connsiteY2" fmla="*/ 684785 h 1501497"/>
              <a:gd name="connsiteX3" fmla="*/ 1122907 w 1122907"/>
              <a:gd name="connsiteY3" fmla="*/ 0 h 1501497"/>
              <a:gd name="connsiteX0" fmla="*/ 0 w 1122907"/>
              <a:gd name="connsiteY0" fmla="*/ 338154 h 1501701"/>
              <a:gd name="connsiteX1" fmla="*/ 547719 w 1122907"/>
              <a:gd name="connsiteY1" fmla="*/ 1501480 h 1501701"/>
              <a:gd name="connsiteX2" fmla="*/ 727850 w 1122907"/>
              <a:gd name="connsiteY2" fmla="*/ 684785 h 1501701"/>
              <a:gd name="connsiteX3" fmla="*/ 1122907 w 1122907"/>
              <a:gd name="connsiteY3" fmla="*/ 0 h 1501701"/>
              <a:gd name="connsiteX0" fmla="*/ 0 w 1122907"/>
              <a:gd name="connsiteY0" fmla="*/ 338154 h 1502051"/>
              <a:gd name="connsiteX1" fmla="*/ 79854 w 1122907"/>
              <a:gd name="connsiteY1" fmla="*/ 806080 h 1502051"/>
              <a:gd name="connsiteX2" fmla="*/ 547719 w 1122907"/>
              <a:gd name="connsiteY2" fmla="*/ 1501480 h 1502051"/>
              <a:gd name="connsiteX3" fmla="*/ 727850 w 1122907"/>
              <a:gd name="connsiteY3" fmla="*/ 684785 h 1502051"/>
              <a:gd name="connsiteX4" fmla="*/ 1122907 w 1122907"/>
              <a:gd name="connsiteY4" fmla="*/ 0 h 1502051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616"/>
              <a:gd name="connsiteX1" fmla="*/ 19072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481"/>
              <a:gd name="connsiteX1" fmla="*/ 190721 w 1122907"/>
              <a:gd name="connsiteY1" fmla="*/ 622812 h 1501481"/>
              <a:gd name="connsiteX2" fmla="*/ 547719 w 1122907"/>
              <a:gd name="connsiteY2" fmla="*/ 1501480 h 1501481"/>
              <a:gd name="connsiteX3" fmla="*/ 727850 w 1122907"/>
              <a:gd name="connsiteY3" fmla="*/ 684785 h 1501481"/>
              <a:gd name="connsiteX4" fmla="*/ 1122907 w 1122907"/>
              <a:gd name="connsiteY4" fmla="*/ 0 h 1501481"/>
              <a:gd name="connsiteX0" fmla="*/ 0 w 1122907"/>
              <a:gd name="connsiteY0" fmla="*/ 338154 h 1501616"/>
              <a:gd name="connsiteX1" fmla="*/ 362061 w 1122907"/>
              <a:gd name="connsiteY1" fmla="*/ 622812 h 1501616"/>
              <a:gd name="connsiteX2" fmla="*/ 547719 w 1122907"/>
              <a:gd name="connsiteY2" fmla="*/ 1501480 h 1501616"/>
              <a:gd name="connsiteX3" fmla="*/ 727850 w 1122907"/>
              <a:gd name="connsiteY3" fmla="*/ 684785 h 1501616"/>
              <a:gd name="connsiteX4" fmla="*/ 1122907 w 1122907"/>
              <a:gd name="connsiteY4" fmla="*/ 0 h 1501616"/>
              <a:gd name="connsiteX0" fmla="*/ 0 w 1122907"/>
              <a:gd name="connsiteY0" fmla="*/ 338154 h 1501560"/>
              <a:gd name="connsiteX1" fmla="*/ 362061 w 1122907"/>
              <a:gd name="connsiteY1" fmla="*/ 622812 h 1501560"/>
              <a:gd name="connsiteX2" fmla="*/ 547719 w 1122907"/>
              <a:gd name="connsiteY2" fmla="*/ 1501480 h 1501560"/>
              <a:gd name="connsiteX3" fmla="*/ 727850 w 1122907"/>
              <a:gd name="connsiteY3" fmla="*/ 684785 h 1501560"/>
              <a:gd name="connsiteX4" fmla="*/ 1122907 w 1122907"/>
              <a:gd name="connsiteY4" fmla="*/ 0 h 1501560"/>
              <a:gd name="connsiteX0" fmla="*/ 0 w 1122907"/>
              <a:gd name="connsiteY0" fmla="*/ 338154 h 1510723"/>
              <a:gd name="connsiteX1" fmla="*/ 362061 w 1122907"/>
              <a:gd name="connsiteY1" fmla="*/ 622812 h 1510723"/>
              <a:gd name="connsiteX2" fmla="*/ 688822 w 1122907"/>
              <a:gd name="connsiteY2" fmla="*/ 1510644 h 1510723"/>
              <a:gd name="connsiteX3" fmla="*/ 727850 w 1122907"/>
              <a:gd name="connsiteY3" fmla="*/ 684785 h 1510723"/>
              <a:gd name="connsiteX4" fmla="*/ 1122907 w 1122907"/>
              <a:gd name="connsiteY4" fmla="*/ 0 h 1510723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511969"/>
              <a:gd name="connsiteX1" fmla="*/ 362061 w 1122907"/>
              <a:gd name="connsiteY1" fmla="*/ 622812 h 1511969"/>
              <a:gd name="connsiteX2" fmla="*/ 688822 w 1122907"/>
              <a:gd name="connsiteY2" fmla="*/ 1510644 h 1511969"/>
              <a:gd name="connsiteX3" fmla="*/ 788323 w 1122907"/>
              <a:gd name="connsiteY3" fmla="*/ 419046 h 1511969"/>
              <a:gd name="connsiteX4" fmla="*/ 1122907 w 1122907"/>
              <a:gd name="connsiteY4" fmla="*/ 0 h 1511969"/>
              <a:gd name="connsiteX0" fmla="*/ 0 w 1122907"/>
              <a:gd name="connsiteY0" fmla="*/ 338154 h 1493681"/>
              <a:gd name="connsiteX1" fmla="*/ 362061 w 1122907"/>
              <a:gd name="connsiteY1" fmla="*/ 622812 h 1493681"/>
              <a:gd name="connsiteX2" fmla="*/ 588033 w 1122907"/>
              <a:gd name="connsiteY2" fmla="*/ 1492317 h 1493681"/>
              <a:gd name="connsiteX3" fmla="*/ 788323 w 1122907"/>
              <a:gd name="connsiteY3" fmla="*/ 419046 h 1493681"/>
              <a:gd name="connsiteX4" fmla="*/ 1122907 w 1122907"/>
              <a:gd name="connsiteY4" fmla="*/ 0 h 1493681"/>
              <a:gd name="connsiteX0" fmla="*/ 0 w 1122907"/>
              <a:gd name="connsiteY0" fmla="*/ 338154 h 1492323"/>
              <a:gd name="connsiteX1" fmla="*/ 362061 w 1122907"/>
              <a:gd name="connsiteY1" fmla="*/ 622812 h 1492323"/>
              <a:gd name="connsiteX2" fmla="*/ 588033 w 1122907"/>
              <a:gd name="connsiteY2" fmla="*/ 1492317 h 1492323"/>
              <a:gd name="connsiteX3" fmla="*/ 788323 w 1122907"/>
              <a:gd name="connsiteY3" fmla="*/ 419046 h 1492323"/>
              <a:gd name="connsiteX4" fmla="*/ 1122907 w 1122907"/>
              <a:gd name="connsiteY4" fmla="*/ 0 h 1492323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32899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1001961"/>
              <a:gd name="connsiteY0" fmla="*/ 274010 h 1483159"/>
              <a:gd name="connsiteX1" fmla="*/ 362061 w 1001961"/>
              <a:gd name="connsiteY1" fmla="*/ 613648 h 1483159"/>
              <a:gd name="connsiteX2" fmla="*/ 588033 w 1001961"/>
              <a:gd name="connsiteY2" fmla="*/ 1483153 h 1483159"/>
              <a:gd name="connsiteX3" fmla="*/ 788323 w 1001961"/>
              <a:gd name="connsiteY3" fmla="*/ 409882 h 1483159"/>
              <a:gd name="connsiteX4" fmla="*/ 1001961 w 1001961"/>
              <a:gd name="connsiteY4" fmla="*/ 0 h 1483159"/>
              <a:gd name="connsiteX0" fmla="*/ 0 w 991882"/>
              <a:gd name="connsiteY0" fmla="*/ 301501 h 1483159"/>
              <a:gd name="connsiteX1" fmla="*/ 351982 w 991882"/>
              <a:gd name="connsiteY1" fmla="*/ 613648 h 1483159"/>
              <a:gd name="connsiteX2" fmla="*/ 577954 w 991882"/>
              <a:gd name="connsiteY2" fmla="*/ 1483153 h 1483159"/>
              <a:gd name="connsiteX3" fmla="*/ 778244 w 991882"/>
              <a:gd name="connsiteY3" fmla="*/ 409882 h 1483159"/>
              <a:gd name="connsiteX4" fmla="*/ 991882 w 991882"/>
              <a:gd name="connsiteY4" fmla="*/ 0 h 1483159"/>
              <a:gd name="connsiteX0" fmla="*/ 0 w 1042276"/>
              <a:gd name="connsiteY0" fmla="*/ 251168 h 1483159"/>
              <a:gd name="connsiteX1" fmla="*/ 402376 w 1042276"/>
              <a:gd name="connsiteY1" fmla="*/ 613648 h 1483159"/>
              <a:gd name="connsiteX2" fmla="*/ 628348 w 1042276"/>
              <a:gd name="connsiteY2" fmla="*/ 1483153 h 1483159"/>
              <a:gd name="connsiteX3" fmla="*/ 828638 w 1042276"/>
              <a:gd name="connsiteY3" fmla="*/ 409882 h 1483159"/>
              <a:gd name="connsiteX4" fmla="*/ 1042276 w 1042276"/>
              <a:gd name="connsiteY4" fmla="*/ 0 h 1483159"/>
              <a:gd name="connsiteX0" fmla="*/ 0 w 1042276"/>
              <a:gd name="connsiteY0" fmla="*/ 251168 h 1484781"/>
              <a:gd name="connsiteX1" fmla="*/ 170563 w 1042276"/>
              <a:gd name="connsiteY1" fmla="*/ 630425 h 1484781"/>
              <a:gd name="connsiteX2" fmla="*/ 628348 w 1042276"/>
              <a:gd name="connsiteY2" fmla="*/ 1483153 h 1484781"/>
              <a:gd name="connsiteX3" fmla="*/ 828638 w 1042276"/>
              <a:gd name="connsiteY3" fmla="*/ 409882 h 1484781"/>
              <a:gd name="connsiteX4" fmla="*/ 1042276 w 1042276"/>
              <a:gd name="connsiteY4" fmla="*/ 0 h 1484781"/>
              <a:gd name="connsiteX0" fmla="*/ 0 w 1042276"/>
              <a:gd name="connsiteY0" fmla="*/ 251168 h 1468048"/>
              <a:gd name="connsiteX1" fmla="*/ 170563 w 1042276"/>
              <a:gd name="connsiteY1" fmla="*/ 630425 h 1468048"/>
              <a:gd name="connsiteX2" fmla="*/ 396536 w 1042276"/>
              <a:gd name="connsiteY2" fmla="*/ 1466375 h 1468048"/>
              <a:gd name="connsiteX3" fmla="*/ 828638 w 1042276"/>
              <a:gd name="connsiteY3" fmla="*/ 409882 h 1468048"/>
              <a:gd name="connsiteX4" fmla="*/ 1042276 w 1042276"/>
              <a:gd name="connsiteY4" fmla="*/ 0 h 1468048"/>
              <a:gd name="connsiteX0" fmla="*/ 0 w 1042276"/>
              <a:gd name="connsiteY0" fmla="*/ 251168 h 1466389"/>
              <a:gd name="connsiteX1" fmla="*/ 170563 w 1042276"/>
              <a:gd name="connsiteY1" fmla="*/ 630425 h 1466389"/>
              <a:gd name="connsiteX2" fmla="*/ 396536 w 1042276"/>
              <a:gd name="connsiteY2" fmla="*/ 1466375 h 1466389"/>
              <a:gd name="connsiteX3" fmla="*/ 828638 w 1042276"/>
              <a:gd name="connsiteY3" fmla="*/ 409882 h 1466389"/>
              <a:gd name="connsiteX4" fmla="*/ 1042276 w 1042276"/>
              <a:gd name="connsiteY4" fmla="*/ 0 h 146638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1042276"/>
              <a:gd name="connsiteY0" fmla="*/ 251168 h 1467929"/>
              <a:gd name="connsiteX1" fmla="*/ 170563 w 1042276"/>
              <a:gd name="connsiteY1" fmla="*/ 630425 h 1467929"/>
              <a:gd name="connsiteX2" fmla="*/ 396536 w 1042276"/>
              <a:gd name="connsiteY2" fmla="*/ 1466375 h 1467929"/>
              <a:gd name="connsiteX3" fmla="*/ 596825 w 1042276"/>
              <a:gd name="connsiteY3" fmla="*/ 418270 h 1467929"/>
              <a:gd name="connsiteX4" fmla="*/ 1042276 w 1042276"/>
              <a:gd name="connsiteY4" fmla="*/ 0 h 1467929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50487"/>
              <a:gd name="connsiteX1" fmla="*/ 170563 w 961645"/>
              <a:gd name="connsiteY1" fmla="*/ 512983 h 1350487"/>
              <a:gd name="connsiteX2" fmla="*/ 396536 w 961645"/>
              <a:gd name="connsiteY2" fmla="*/ 1348933 h 1350487"/>
              <a:gd name="connsiteX3" fmla="*/ 596825 w 961645"/>
              <a:gd name="connsiteY3" fmla="*/ 300828 h 1350487"/>
              <a:gd name="connsiteX4" fmla="*/ 961645 w 961645"/>
              <a:gd name="connsiteY4" fmla="*/ 0 h 1350487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396536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961645"/>
              <a:gd name="connsiteY0" fmla="*/ 133726 h 1181725"/>
              <a:gd name="connsiteX1" fmla="*/ 170563 w 961645"/>
              <a:gd name="connsiteY1" fmla="*/ 512983 h 1181725"/>
              <a:gd name="connsiteX2" fmla="*/ 406615 w 961645"/>
              <a:gd name="connsiteY2" fmla="*/ 1181160 h 1181725"/>
              <a:gd name="connsiteX3" fmla="*/ 596825 w 961645"/>
              <a:gd name="connsiteY3" fmla="*/ 300828 h 1181725"/>
              <a:gd name="connsiteX4" fmla="*/ 961645 w 961645"/>
              <a:gd name="connsiteY4" fmla="*/ 0 h 1181725"/>
              <a:gd name="connsiteX0" fmla="*/ 0 w 961645"/>
              <a:gd name="connsiteY0" fmla="*/ 133726 h 1349407"/>
              <a:gd name="connsiteX1" fmla="*/ 170563 w 961645"/>
              <a:gd name="connsiteY1" fmla="*/ 512983 h 1349407"/>
              <a:gd name="connsiteX2" fmla="*/ 406615 w 961645"/>
              <a:gd name="connsiteY2" fmla="*/ 1348933 h 1349407"/>
              <a:gd name="connsiteX3" fmla="*/ 596825 w 961645"/>
              <a:gd name="connsiteY3" fmla="*/ 300828 h 1349407"/>
              <a:gd name="connsiteX4" fmla="*/ 961645 w 961645"/>
              <a:gd name="connsiteY4" fmla="*/ 0 h 1349407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257123"/>
              <a:gd name="connsiteX1" fmla="*/ 170563 w 850779"/>
              <a:gd name="connsiteY1" fmla="*/ 420708 h 1257123"/>
              <a:gd name="connsiteX2" fmla="*/ 406615 w 850779"/>
              <a:gd name="connsiteY2" fmla="*/ 1256658 h 1257123"/>
              <a:gd name="connsiteX3" fmla="*/ 596825 w 850779"/>
              <a:gd name="connsiteY3" fmla="*/ 208553 h 1257123"/>
              <a:gd name="connsiteX4" fmla="*/ 850779 w 850779"/>
              <a:gd name="connsiteY4" fmla="*/ 0 h 1257123"/>
              <a:gd name="connsiteX0" fmla="*/ 0 w 850779"/>
              <a:gd name="connsiteY0" fmla="*/ 41451 h 1030757"/>
              <a:gd name="connsiteX1" fmla="*/ 170563 w 850779"/>
              <a:gd name="connsiteY1" fmla="*/ 420708 h 1030757"/>
              <a:gd name="connsiteX2" fmla="*/ 406615 w 850779"/>
              <a:gd name="connsiteY2" fmla="*/ 1030164 h 1030757"/>
              <a:gd name="connsiteX3" fmla="*/ 596825 w 850779"/>
              <a:gd name="connsiteY3" fmla="*/ 208553 h 1030757"/>
              <a:gd name="connsiteX4" fmla="*/ 850779 w 850779"/>
              <a:gd name="connsiteY4" fmla="*/ 0 h 1030757"/>
              <a:gd name="connsiteX0" fmla="*/ 0 w 850779"/>
              <a:gd name="connsiteY0" fmla="*/ 41451 h 1031069"/>
              <a:gd name="connsiteX1" fmla="*/ 170563 w 850779"/>
              <a:gd name="connsiteY1" fmla="*/ 420708 h 1031069"/>
              <a:gd name="connsiteX2" fmla="*/ 406615 w 850779"/>
              <a:gd name="connsiteY2" fmla="*/ 1030164 h 1031069"/>
              <a:gd name="connsiteX3" fmla="*/ 596825 w 850779"/>
              <a:gd name="connsiteY3" fmla="*/ 544100 h 1031069"/>
              <a:gd name="connsiteX4" fmla="*/ 850779 w 850779"/>
              <a:gd name="connsiteY4" fmla="*/ 0 h 1031069"/>
              <a:gd name="connsiteX0" fmla="*/ 0 w 850779"/>
              <a:gd name="connsiteY0" fmla="*/ 41451 h 1031163"/>
              <a:gd name="connsiteX1" fmla="*/ 170563 w 850779"/>
              <a:gd name="connsiteY1" fmla="*/ 420708 h 1031163"/>
              <a:gd name="connsiteX2" fmla="*/ 406615 w 850779"/>
              <a:gd name="connsiteY2" fmla="*/ 1030164 h 1031163"/>
              <a:gd name="connsiteX3" fmla="*/ 596825 w 850779"/>
              <a:gd name="connsiteY3" fmla="*/ 544100 h 1031163"/>
              <a:gd name="connsiteX4" fmla="*/ 850779 w 850779"/>
              <a:gd name="connsiteY4" fmla="*/ 0 h 1031163"/>
              <a:gd name="connsiteX0" fmla="*/ 0 w 800385"/>
              <a:gd name="connsiteY0" fmla="*/ 0 h 989534"/>
              <a:gd name="connsiteX1" fmla="*/ 170563 w 800385"/>
              <a:gd name="connsiteY1" fmla="*/ 379257 h 989534"/>
              <a:gd name="connsiteX2" fmla="*/ 406615 w 800385"/>
              <a:gd name="connsiteY2" fmla="*/ 988713 h 989534"/>
              <a:gd name="connsiteX3" fmla="*/ 596825 w 800385"/>
              <a:gd name="connsiteY3" fmla="*/ 502649 h 989534"/>
              <a:gd name="connsiteX4" fmla="*/ 800385 w 800385"/>
              <a:gd name="connsiteY4" fmla="*/ 176654 h 989534"/>
              <a:gd name="connsiteX0" fmla="*/ 0 w 800385"/>
              <a:gd name="connsiteY0" fmla="*/ 0 h 988743"/>
              <a:gd name="connsiteX1" fmla="*/ 170563 w 800385"/>
              <a:gd name="connsiteY1" fmla="*/ 379257 h 988743"/>
              <a:gd name="connsiteX2" fmla="*/ 406615 w 800385"/>
              <a:gd name="connsiteY2" fmla="*/ 988713 h 988743"/>
              <a:gd name="connsiteX3" fmla="*/ 596825 w 800385"/>
              <a:gd name="connsiteY3" fmla="*/ 502649 h 988743"/>
              <a:gd name="connsiteX4" fmla="*/ 800385 w 800385"/>
              <a:gd name="connsiteY4" fmla="*/ 176654 h 988743"/>
              <a:gd name="connsiteX0" fmla="*/ 0 w 800385"/>
              <a:gd name="connsiteY0" fmla="*/ 0 h 988715"/>
              <a:gd name="connsiteX1" fmla="*/ 351981 w 800385"/>
              <a:gd name="connsiteY1" fmla="*/ 496698 h 988715"/>
              <a:gd name="connsiteX2" fmla="*/ 406615 w 800385"/>
              <a:gd name="connsiteY2" fmla="*/ 988713 h 988715"/>
              <a:gd name="connsiteX3" fmla="*/ 596825 w 800385"/>
              <a:gd name="connsiteY3" fmla="*/ 502649 h 988715"/>
              <a:gd name="connsiteX4" fmla="*/ 800385 w 800385"/>
              <a:gd name="connsiteY4" fmla="*/ 176654 h 988715"/>
              <a:gd name="connsiteX0" fmla="*/ 0 w 800385"/>
              <a:gd name="connsiteY0" fmla="*/ 0 h 988715"/>
              <a:gd name="connsiteX1" fmla="*/ 351981 w 800385"/>
              <a:gd name="connsiteY1" fmla="*/ 496698 h 988715"/>
              <a:gd name="connsiteX2" fmla="*/ 577955 w 800385"/>
              <a:gd name="connsiteY2" fmla="*/ 988713 h 988715"/>
              <a:gd name="connsiteX3" fmla="*/ 596825 w 800385"/>
              <a:gd name="connsiteY3" fmla="*/ 502649 h 988715"/>
              <a:gd name="connsiteX4" fmla="*/ 800385 w 800385"/>
              <a:gd name="connsiteY4" fmla="*/ 176654 h 988715"/>
              <a:gd name="connsiteX0" fmla="*/ 0 w 800385"/>
              <a:gd name="connsiteY0" fmla="*/ 0 h 988921"/>
              <a:gd name="connsiteX1" fmla="*/ 351981 w 800385"/>
              <a:gd name="connsiteY1" fmla="*/ 496698 h 988921"/>
              <a:gd name="connsiteX2" fmla="*/ 577955 w 800385"/>
              <a:gd name="connsiteY2" fmla="*/ 988713 h 988921"/>
              <a:gd name="connsiteX3" fmla="*/ 758086 w 800385"/>
              <a:gd name="connsiteY3" fmla="*/ 552981 h 988921"/>
              <a:gd name="connsiteX4" fmla="*/ 800385 w 800385"/>
              <a:gd name="connsiteY4" fmla="*/ 176654 h 988921"/>
              <a:gd name="connsiteX0" fmla="*/ 0 w 801801"/>
              <a:gd name="connsiteY0" fmla="*/ 0 h 988921"/>
              <a:gd name="connsiteX1" fmla="*/ 351981 w 801801"/>
              <a:gd name="connsiteY1" fmla="*/ 496698 h 988921"/>
              <a:gd name="connsiteX2" fmla="*/ 577955 w 801801"/>
              <a:gd name="connsiteY2" fmla="*/ 988713 h 988921"/>
              <a:gd name="connsiteX3" fmla="*/ 758086 w 801801"/>
              <a:gd name="connsiteY3" fmla="*/ 552981 h 988921"/>
              <a:gd name="connsiteX4" fmla="*/ 800385 w 801801"/>
              <a:gd name="connsiteY4" fmla="*/ 176654 h 988921"/>
              <a:gd name="connsiteX0" fmla="*/ 0 w 810499"/>
              <a:gd name="connsiteY0" fmla="*/ 0 h 993430"/>
              <a:gd name="connsiteX1" fmla="*/ 351981 w 810499"/>
              <a:gd name="connsiteY1" fmla="*/ 496698 h 993430"/>
              <a:gd name="connsiteX2" fmla="*/ 577955 w 810499"/>
              <a:gd name="connsiteY2" fmla="*/ 988713 h 993430"/>
              <a:gd name="connsiteX3" fmla="*/ 788322 w 810499"/>
              <a:gd name="connsiteY3" fmla="*/ 712365 h 993430"/>
              <a:gd name="connsiteX4" fmla="*/ 800385 w 810499"/>
              <a:gd name="connsiteY4" fmla="*/ 176654 h 993430"/>
              <a:gd name="connsiteX0" fmla="*/ 0 w 801088"/>
              <a:gd name="connsiteY0" fmla="*/ 0 h 993823"/>
              <a:gd name="connsiteX1" fmla="*/ 351981 w 801088"/>
              <a:gd name="connsiteY1" fmla="*/ 496698 h 993823"/>
              <a:gd name="connsiteX2" fmla="*/ 577955 w 801088"/>
              <a:gd name="connsiteY2" fmla="*/ 988713 h 993823"/>
              <a:gd name="connsiteX3" fmla="*/ 788322 w 801088"/>
              <a:gd name="connsiteY3" fmla="*/ 712365 h 993823"/>
              <a:gd name="connsiteX4" fmla="*/ 800385 w 801088"/>
              <a:gd name="connsiteY4" fmla="*/ 176654 h 993823"/>
              <a:gd name="connsiteX0" fmla="*/ 0 w 801088"/>
              <a:gd name="connsiteY0" fmla="*/ 0 h 988842"/>
              <a:gd name="connsiteX1" fmla="*/ 351981 w 801088"/>
              <a:gd name="connsiteY1" fmla="*/ 496698 h 988842"/>
              <a:gd name="connsiteX2" fmla="*/ 577955 w 801088"/>
              <a:gd name="connsiteY2" fmla="*/ 988713 h 988842"/>
              <a:gd name="connsiteX3" fmla="*/ 788322 w 801088"/>
              <a:gd name="connsiteY3" fmla="*/ 712365 h 988842"/>
              <a:gd name="connsiteX4" fmla="*/ 800385 w 801088"/>
              <a:gd name="connsiteY4" fmla="*/ 176654 h 98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088" h="988842">
                <a:moveTo>
                  <a:pt x="0" y="0"/>
                </a:moveTo>
                <a:cubicBezTo>
                  <a:pt x="174570" y="169622"/>
                  <a:pt x="331245" y="275320"/>
                  <a:pt x="351981" y="496698"/>
                </a:cubicBezTo>
                <a:cubicBezTo>
                  <a:pt x="362638" y="791383"/>
                  <a:pt x="364128" y="994712"/>
                  <a:pt x="577955" y="988713"/>
                </a:cubicBezTo>
                <a:cubicBezTo>
                  <a:pt x="791782" y="982714"/>
                  <a:pt x="801644" y="864485"/>
                  <a:pt x="788322" y="712365"/>
                </a:cubicBezTo>
                <a:cubicBezTo>
                  <a:pt x="775000" y="560245"/>
                  <a:pt x="806073" y="346956"/>
                  <a:pt x="800385" y="176654"/>
                </a:cubicBezTo>
              </a:path>
            </a:pathLst>
          </a:custGeom>
          <a:ln w="12700" cap="rnd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876442" y="34739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872209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866442" y="267266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661133" y="22750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255787" y="347430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2254253" y="307872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264253" y="268113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2291425" y="227930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2642793" y="20845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655492" y="24740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59725" y="2865256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2852934" y="32753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061554" y="287245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061554" y="24740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3070020" y="208034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2313528" y="212115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2363210" y="2007190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151638" y="19101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1812934" y="23623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573874" y="193403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3295572" y="184059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3604605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3614130" y="207529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3635212" y="228142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3644737" y="268184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3659469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4046819" y="307554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056344" y="26838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040469" y="22877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044787" y="188665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49100" y="188546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252420" y="207529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4249100" y="228255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4242895" y="267266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4272564" y="307872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4640864" y="307448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4640864" y="26838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4631339" y="229432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4672518" y="188272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005893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054407" y="22877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023800" y="2683824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236525" y="303252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463870" y="268645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5465598" y="2279308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5462423" y="1895461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5624348" y="1885462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808498" y="228255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5835930" y="266511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6029605" y="2901079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258608" y="2686453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256117" y="228360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6" name="Can 65"/>
          <p:cNvSpPr/>
          <p:nvPr/>
        </p:nvSpPr>
        <p:spPr>
          <a:xfrm>
            <a:off x="4127499" y="2066926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an 66"/>
          <p:cNvSpPr/>
          <p:nvPr/>
        </p:nvSpPr>
        <p:spPr>
          <a:xfrm>
            <a:off x="1780753" y="2462660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4040469" y="2084575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Can 68"/>
          <p:cNvSpPr/>
          <p:nvPr/>
        </p:nvSpPr>
        <p:spPr>
          <a:xfrm>
            <a:off x="2852934" y="2088028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an 69"/>
          <p:cNvSpPr/>
          <p:nvPr/>
        </p:nvSpPr>
        <p:spPr>
          <a:xfrm>
            <a:off x="5172163" y="2176015"/>
            <a:ext cx="64362" cy="66246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nut 71"/>
          <p:cNvSpPr/>
          <p:nvPr/>
        </p:nvSpPr>
        <p:spPr>
          <a:xfrm>
            <a:off x="3655607" y="2121151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Donut 73"/>
          <p:cNvSpPr/>
          <p:nvPr/>
        </p:nvSpPr>
        <p:spPr>
          <a:xfrm>
            <a:off x="2196002" y="3643986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Donut 74"/>
          <p:cNvSpPr/>
          <p:nvPr/>
        </p:nvSpPr>
        <p:spPr>
          <a:xfrm>
            <a:off x="2689916" y="2497955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Donut 75"/>
          <p:cNvSpPr/>
          <p:nvPr/>
        </p:nvSpPr>
        <p:spPr>
          <a:xfrm>
            <a:off x="4184169" y="2706093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168274" y="3061935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94172" y="2291386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890794" y="2652327"/>
            <a:ext cx="68251" cy="68251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6268815" y="2117317"/>
            <a:ext cx="54864" cy="54864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079738" y="5799668"/>
            <a:ext cx="3711951" cy="880532"/>
          </a:xfrm>
          <a:prstGeom prst="roundRect">
            <a:avLst>
              <a:gd name="adj" fmla="val 5834"/>
            </a:avLst>
          </a:prstGeom>
          <a:solidFill>
            <a:srgbClr val="9E9E9E"/>
          </a:solidFill>
          <a:ln>
            <a:solidFill>
              <a:schemeClr val="accent1">
                <a:shade val="95000"/>
                <a:satMod val="105000"/>
                <a:alpha val="27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000" dirty="0" err="1" smtClean="0"/>
              <a:t>Seismic+Pressure</a:t>
            </a:r>
            <a:r>
              <a:rPr lang="en-US" sz="1000" dirty="0" smtClean="0"/>
              <a:t> – Hardwired</a:t>
            </a:r>
          </a:p>
          <a:p>
            <a:pPr lvl="1"/>
            <a:r>
              <a:rPr lang="en-US" sz="1000" dirty="0" err="1"/>
              <a:t>Seismic+Pressure</a:t>
            </a:r>
            <a:r>
              <a:rPr lang="en-US" sz="1000" dirty="0"/>
              <a:t> – </a:t>
            </a:r>
            <a:r>
              <a:rPr lang="en-US" sz="1000" dirty="0" smtClean="0"/>
              <a:t>Hardwired + 10W Wireless Connection</a:t>
            </a:r>
          </a:p>
          <a:p>
            <a:pPr lvl="1"/>
            <a:r>
              <a:rPr lang="en-US" sz="1000" dirty="0" smtClean="0"/>
              <a:t>Branching Unit</a:t>
            </a:r>
          </a:p>
          <a:p>
            <a:pPr lvl="1"/>
            <a:r>
              <a:rPr lang="en-US" sz="1000" dirty="0" smtClean="0"/>
              <a:t>500 Watts Junction Box – With ROV Wet Mates</a:t>
            </a:r>
          </a:p>
          <a:p>
            <a:pPr lvl="1"/>
            <a:r>
              <a:rPr lang="en-US" sz="1000" dirty="0" smtClean="0"/>
              <a:t>GPS Buoy</a:t>
            </a:r>
            <a:endParaRPr lang="en-US" sz="1000" dirty="0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5327372" y="5897159"/>
            <a:ext cx="84548" cy="84548"/>
          </a:xfrm>
          <a:prstGeom prst="ellipse">
            <a:avLst/>
          </a:prstGeom>
          <a:solidFill>
            <a:srgbClr val="FFC12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5327366" y="6049559"/>
            <a:ext cx="84548" cy="8454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Can 82"/>
          <p:cNvSpPr/>
          <p:nvPr/>
        </p:nvSpPr>
        <p:spPr>
          <a:xfrm>
            <a:off x="5325032" y="6467460"/>
            <a:ext cx="102375" cy="115907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Donut 83"/>
          <p:cNvSpPr/>
          <p:nvPr/>
        </p:nvSpPr>
        <p:spPr>
          <a:xfrm>
            <a:off x="5314796" y="6312991"/>
            <a:ext cx="111857" cy="111857"/>
          </a:xfrm>
          <a:prstGeom prst="donut">
            <a:avLst/>
          </a:prstGeom>
          <a:solidFill>
            <a:srgbClr val="FF6600"/>
          </a:solidFill>
          <a:ln w="63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Trapezoid 84"/>
          <p:cNvSpPr/>
          <p:nvPr/>
        </p:nvSpPr>
        <p:spPr>
          <a:xfrm>
            <a:off x="5320907" y="6173287"/>
            <a:ext cx="111468" cy="90963"/>
          </a:xfrm>
          <a:prstGeom prst="trapezoid">
            <a:avLst/>
          </a:prstGeom>
          <a:solidFill>
            <a:srgbClr val="48EE9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4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135</Words>
  <Application>Microsoft Macintosh PowerPoint</Application>
  <PresentationFormat>On-screen Show (4:3)</PresentationFormat>
  <Paragraphs>25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UW/COFS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Hunter Hadaway</dc:creator>
  <cp:lastModifiedBy>Hunter Hadaway</cp:lastModifiedBy>
  <cp:revision>10</cp:revision>
  <dcterms:created xsi:type="dcterms:W3CDTF">2017-03-31T17:24:36Z</dcterms:created>
  <dcterms:modified xsi:type="dcterms:W3CDTF">2017-03-31T22:11:25Z</dcterms:modified>
</cp:coreProperties>
</file>